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5" r:id="rId16"/>
    <p:sldId id="270" r:id="rId17"/>
    <p:sldId id="276" r:id="rId18"/>
    <p:sldId id="271" r:id="rId19"/>
    <p:sldId id="272" r:id="rId20"/>
    <p:sldId id="277" r:id="rId21"/>
    <p:sldId id="278" r:id="rId22"/>
    <p:sldId id="279" r:id="rId23"/>
    <p:sldId id="284" r:id="rId24"/>
    <p:sldId id="286" r:id="rId25"/>
    <p:sldId id="285" r:id="rId26"/>
    <p:sldId id="280" r:id="rId27"/>
    <p:sldId id="273" r:id="rId28"/>
    <p:sldId id="281" r:id="rId29"/>
    <p:sldId id="283" r:id="rId30"/>
    <p:sldId id="282" r:id="rId31"/>
    <p:sldId id="27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A1E3"/>
    <a:srgbClr val="AC75D5"/>
    <a:srgbClr val="9A58CC"/>
    <a:srgbClr val="FEC200"/>
    <a:srgbClr val="FFDC6D"/>
    <a:srgbClr val="FFD347"/>
    <a:srgbClr val="79AD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1CD0AD-F6C8-A6B3-78B3-965EA5C96259}" v="18" dt="2022-11-16T14:52:26.3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ỄN HOÀNG ANH" userId="4348d14c-3365-4502-8caf-233782dc487b" providerId="ADAL" clId="{6D8EC088-C7B1-46FE-BDD3-B8069C997B17}"/>
    <pc:docChg chg="undo custSel addSld delSld modSld sldOrd">
      <pc:chgData name="NGUYỄN HOÀNG ANH" userId="4348d14c-3365-4502-8caf-233782dc487b" providerId="ADAL" clId="{6D8EC088-C7B1-46FE-BDD3-B8069C997B17}" dt="2022-11-16T13:32:57.064" v="8551" actId="14826"/>
      <pc:docMkLst>
        <pc:docMk/>
      </pc:docMkLst>
      <pc:sldChg chg="delSp modSp mod">
        <pc:chgData name="NGUYỄN HOÀNG ANH" userId="4348d14c-3365-4502-8caf-233782dc487b" providerId="ADAL" clId="{6D8EC088-C7B1-46FE-BDD3-B8069C997B17}" dt="2022-11-13T05:04:42.116" v="2923" actId="478"/>
        <pc:sldMkLst>
          <pc:docMk/>
          <pc:sldMk cId="1960196569" sldId="259"/>
        </pc:sldMkLst>
        <pc:spChg chg="mod">
          <ac:chgData name="NGUYỄN HOÀNG ANH" userId="4348d14c-3365-4502-8caf-233782dc487b" providerId="ADAL" clId="{6D8EC088-C7B1-46FE-BDD3-B8069C997B17}" dt="2022-11-07T02:14:45.410" v="190" actId="207"/>
          <ac:spMkLst>
            <pc:docMk/>
            <pc:sldMk cId="1960196569" sldId="259"/>
            <ac:spMk id="2" creationId="{1D4A78A2-2BAD-4828-BEE7-C2626465F806}"/>
          </ac:spMkLst>
        </pc:spChg>
        <pc:spChg chg="mod">
          <ac:chgData name="NGUYỄN HOÀNG ANH" userId="4348d14c-3365-4502-8caf-233782dc487b" providerId="ADAL" clId="{6D8EC088-C7B1-46FE-BDD3-B8069C997B17}" dt="2022-11-07T02:07:11.886" v="9" actId="20577"/>
          <ac:spMkLst>
            <pc:docMk/>
            <pc:sldMk cId="1960196569" sldId="259"/>
            <ac:spMk id="3" creationId="{E2EA52C6-52DF-449D-95B1-F06D29833EEA}"/>
          </ac:spMkLst>
        </pc:spChg>
        <pc:spChg chg="mod">
          <ac:chgData name="NGUYỄN HOÀNG ANH" userId="4348d14c-3365-4502-8caf-233782dc487b" providerId="ADAL" clId="{6D8EC088-C7B1-46FE-BDD3-B8069C997B17}" dt="2022-11-07T02:07:07.442" v="1" actId="1076"/>
          <ac:spMkLst>
            <pc:docMk/>
            <pc:sldMk cId="1960196569" sldId="259"/>
            <ac:spMk id="6" creationId="{31FACC41-BF97-4C8D-8A8E-67B790AE0E8C}"/>
          </ac:spMkLst>
        </pc:spChg>
        <pc:spChg chg="del">
          <ac:chgData name="NGUYỄN HOÀNG ANH" userId="4348d14c-3365-4502-8caf-233782dc487b" providerId="ADAL" clId="{6D8EC088-C7B1-46FE-BDD3-B8069C997B17}" dt="2022-11-13T05:04:42.116" v="2923" actId="478"/>
          <ac:spMkLst>
            <pc:docMk/>
            <pc:sldMk cId="1960196569" sldId="259"/>
            <ac:spMk id="17" creationId="{D084E123-C3FC-4718-A56F-30B9990D389A}"/>
          </ac:spMkLst>
        </pc:spChg>
        <pc:spChg chg="del">
          <ac:chgData name="NGUYỄN HOÀNG ANH" userId="4348d14c-3365-4502-8caf-233782dc487b" providerId="ADAL" clId="{6D8EC088-C7B1-46FE-BDD3-B8069C997B17}" dt="2022-11-13T05:04:37.299" v="2921" actId="478"/>
          <ac:spMkLst>
            <pc:docMk/>
            <pc:sldMk cId="1960196569" sldId="259"/>
            <ac:spMk id="18" creationId="{81D38DFF-DD46-4175-A725-EFCB029F13D8}"/>
          </ac:spMkLst>
        </pc:spChg>
        <pc:spChg chg="del">
          <ac:chgData name="NGUYỄN HOÀNG ANH" userId="4348d14c-3365-4502-8caf-233782dc487b" providerId="ADAL" clId="{6D8EC088-C7B1-46FE-BDD3-B8069C997B17}" dt="2022-11-13T05:04:40.137" v="2922" actId="478"/>
          <ac:spMkLst>
            <pc:docMk/>
            <pc:sldMk cId="1960196569" sldId="259"/>
            <ac:spMk id="19" creationId="{6E69DBD5-3439-4B82-8230-47C25F3CC0FD}"/>
          </ac:spMkLst>
        </pc:spChg>
      </pc:sldChg>
      <pc:sldChg chg="addSp delSp modSp mod">
        <pc:chgData name="NGUYỄN HOÀNG ANH" userId="4348d14c-3365-4502-8caf-233782dc487b" providerId="ADAL" clId="{6D8EC088-C7B1-46FE-BDD3-B8069C997B17}" dt="2022-11-07T02:13:49.400" v="188" actId="20577"/>
        <pc:sldMkLst>
          <pc:docMk/>
          <pc:sldMk cId="322694835" sldId="260"/>
        </pc:sldMkLst>
        <pc:spChg chg="add del mod">
          <ac:chgData name="NGUYỄN HOÀNG ANH" userId="4348d14c-3365-4502-8caf-233782dc487b" providerId="ADAL" clId="{6D8EC088-C7B1-46FE-BDD3-B8069C997B17}" dt="2022-11-07T02:08:40.984" v="18" actId="478"/>
          <ac:spMkLst>
            <pc:docMk/>
            <pc:sldMk cId="322694835" sldId="260"/>
            <ac:spMk id="5" creationId="{8E61AEEF-9C5C-467B-86CF-F68774D33AD7}"/>
          </ac:spMkLst>
        </pc:spChg>
        <pc:spChg chg="del mod">
          <ac:chgData name="NGUYỄN HOÀNG ANH" userId="4348d14c-3365-4502-8caf-233782dc487b" providerId="ADAL" clId="{6D8EC088-C7B1-46FE-BDD3-B8069C997B17}" dt="2022-11-07T02:08:41.798" v="19" actId="478"/>
          <ac:spMkLst>
            <pc:docMk/>
            <pc:sldMk cId="322694835" sldId="260"/>
            <ac:spMk id="15" creationId="{906146C4-9B6E-4FCA-8669-11B3959316CD}"/>
          </ac:spMkLst>
        </pc:spChg>
        <pc:spChg chg="del">
          <ac:chgData name="NGUYỄN HOÀNG ANH" userId="4348d14c-3365-4502-8caf-233782dc487b" providerId="ADAL" clId="{6D8EC088-C7B1-46FE-BDD3-B8069C997B17}" dt="2022-11-07T02:08:42.316" v="20" actId="478"/>
          <ac:spMkLst>
            <pc:docMk/>
            <pc:sldMk cId="322694835" sldId="260"/>
            <ac:spMk id="16" creationId="{B4F10156-8F9E-42B1-98E9-EAE4C300B4EE}"/>
          </ac:spMkLst>
        </pc:spChg>
        <pc:spChg chg="del">
          <ac:chgData name="NGUYỄN HOÀNG ANH" userId="4348d14c-3365-4502-8caf-233782dc487b" providerId="ADAL" clId="{6D8EC088-C7B1-46FE-BDD3-B8069C997B17}" dt="2022-11-07T02:08:43.108" v="21" actId="478"/>
          <ac:spMkLst>
            <pc:docMk/>
            <pc:sldMk cId="322694835" sldId="260"/>
            <ac:spMk id="17" creationId="{05725459-654F-498B-8AAE-6CD43E39661E}"/>
          </ac:spMkLst>
        </pc:spChg>
        <pc:spChg chg="mod">
          <ac:chgData name="NGUYỄN HOÀNG ANH" userId="4348d14c-3365-4502-8caf-233782dc487b" providerId="ADAL" clId="{6D8EC088-C7B1-46FE-BDD3-B8069C997B17}" dt="2022-11-07T02:10:25.546" v="39" actId="20577"/>
          <ac:spMkLst>
            <pc:docMk/>
            <pc:sldMk cId="322694835" sldId="260"/>
            <ac:spMk id="18" creationId="{9979AFD9-F944-4728-957D-772CA1C03D6E}"/>
          </ac:spMkLst>
        </pc:spChg>
        <pc:spChg chg="mod">
          <ac:chgData name="NGUYỄN HOÀNG ANH" userId="4348d14c-3365-4502-8caf-233782dc487b" providerId="ADAL" clId="{6D8EC088-C7B1-46FE-BDD3-B8069C997B17}" dt="2022-11-07T02:12:04.346" v="51" actId="20577"/>
          <ac:spMkLst>
            <pc:docMk/>
            <pc:sldMk cId="322694835" sldId="260"/>
            <ac:spMk id="19" creationId="{F52380CE-8FDE-4808-822E-B98334E83715}"/>
          </ac:spMkLst>
        </pc:spChg>
        <pc:spChg chg="mod">
          <ac:chgData name="NGUYỄN HOÀNG ANH" userId="4348d14c-3365-4502-8caf-233782dc487b" providerId="ADAL" clId="{6D8EC088-C7B1-46FE-BDD3-B8069C997B17}" dt="2022-11-07T02:12:11.360" v="59" actId="20577"/>
          <ac:spMkLst>
            <pc:docMk/>
            <pc:sldMk cId="322694835" sldId="260"/>
            <ac:spMk id="20" creationId="{9E766C7A-DD76-4490-BC56-D5BCB880D58B}"/>
          </ac:spMkLst>
        </pc:spChg>
        <pc:spChg chg="mod">
          <ac:chgData name="NGUYỄN HOÀNG ANH" userId="4348d14c-3365-4502-8caf-233782dc487b" providerId="ADAL" clId="{6D8EC088-C7B1-46FE-BDD3-B8069C997B17}" dt="2022-11-07T02:12:20.152" v="67" actId="20577"/>
          <ac:spMkLst>
            <pc:docMk/>
            <pc:sldMk cId="322694835" sldId="260"/>
            <ac:spMk id="21" creationId="{7D9A8E85-6A89-4092-BD5D-42814A34D951}"/>
          </ac:spMkLst>
        </pc:spChg>
        <pc:spChg chg="mod">
          <ac:chgData name="NGUYỄN HOÀNG ANH" userId="4348d14c-3365-4502-8caf-233782dc487b" providerId="ADAL" clId="{6D8EC088-C7B1-46FE-BDD3-B8069C997B17}" dt="2022-11-07T02:13:49.400" v="188" actId="20577"/>
          <ac:spMkLst>
            <pc:docMk/>
            <pc:sldMk cId="322694835" sldId="260"/>
            <ac:spMk id="22" creationId="{C405074A-64FF-45BF-8A49-549B1764D0D6}"/>
          </ac:spMkLst>
        </pc:spChg>
        <pc:spChg chg="add mod">
          <ac:chgData name="NGUYỄN HOÀNG ANH" userId="4348d14c-3365-4502-8caf-233782dc487b" providerId="ADAL" clId="{6D8EC088-C7B1-46FE-BDD3-B8069C997B17}" dt="2022-11-07T02:13:26.519" v="187" actId="113"/>
          <ac:spMkLst>
            <pc:docMk/>
            <pc:sldMk cId="322694835" sldId="260"/>
            <ac:spMk id="26" creationId="{DAB42628-5B50-17AF-03E7-7624B35886A2}"/>
          </ac:spMkLst>
        </pc:spChg>
        <pc:spChg chg="add mod">
          <ac:chgData name="NGUYỄN HOÀNG ANH" userId="4348d14c-3365-4502-8caf-233782dc487b" providerId="ADAL" clId="{6D8EC088-C7B1-46FE-BDD3-B8069C997B17}" dt="2022-11-07T02:13:26.519" v="187" actId="113"/>
          <ac:spMkLst>
            <pc:docMk/>
            <pc:sldMk cId="322694835" sldId="260"/>
            <ac:spMk id="27" creationId="{421200AD-CB78-52F6-38C1-8717CB48537E}"/>
          </ac:spMkLst>
        </pc:spChg>
        <pc:spChg chg="add mod">
          <ac:chgData name="NGUYỄN HOÀNG ANH" userId="4348d14c-3365-4502-8caf-233782dc487b" providerId="ADAL" clId="{6D8EC088-C7B1-46FE-BDD3-B8069C997B17}" dt="2022-11-07T02:13:26.519" v="187" actId="113"/>
          <ac:spMkLst>
            <pc:docMk/>
            <pc:sldMk cId="322694835" sldId="260"/>
            <ac:spMk id="28" creationId="{2F3624C4-FAAD-1AC6-5AF2-D79034789184}"/>
          </ac:spMkLst>
        </pc:spChg>
        <pc:spChg chg="add mod">
          <ac:chgData name="NGUYỄN HOÀNG ANH" userId="4348d14c-3365-4502-8caf-233782dc487b" providerId="ADAL" clId="{6D8EC088-C7B1-46FE-BDD3-B8069C997B17}" dt="2022-11-07T02:13:26.519" v="187" actId="113"/>
          <ac:spMkLst>
            <pc:docMk/>
            <pc:sldMk cId="322694835" sldId="260"/>
            <ac:spMk id="29" creationId="{EEF8FDC3-FB2E-4D8D-F93C-EA07961DB0ED}"/>
          </ac:spMkLst>
        </pc:spChg>
      </pc:sldChg>
      <pc:sldChg chg="addSp delSp modSp mod modAnim">
        <pc:chgData name="NGUYỄN HOÀNG ANH" userId="4348d14c-3365-4502-8caf-233782dc487b" providerId="ADAL" clId="{6D8EC088-C7B1-46FE-BDD3-B8069C997B17}" dt="2022-11-07T02:28:33.248" v="629" actId="478"/>
        <pc:sldMkLst>
          <pc:docMk/>
          <pc:sldMk cId="3344180468" sldId="261"/>
        </pc:sldMkLst>
        <pc:spChg chg="del">
          <ac:chgData name="NGUYỄN HOÀNG ANH" userId="4348d14c-3365-4502-8caf-233782dc487b" providerId="ADAL" clId="{6D8EC088-C7B1-46FE-BDD3-B8069C997B17}" dt="2022-11-07T02:28:22.382" v="621" actId="478"/>
          <ac:spMkLst>
            <pc:docMk/>
            <pc:sldMk cId="3344180468" sldId="261"/>
            <ac:spMk id="5" creationId="{8E61AEEF-9C5C-467B-86CF-F68774D33AD7}"/>
          </ac:spMkLst>
        </pc:spChg>
        <pc:spChg chg="del">
          <ac:chgData name="NGUYỄN HOÀNG ANH" userId="4348d14c-3365-4502-8caf-233782dc487b" providerId="ADAL" clId="{6D8EC088-C7B1-46FE-BDD3-B8069C997B17}" dt="2022-11-07T02:28:23.030" v="622" actId="478"/>
          <ac:spMkLst>
            <pc:docMk/>
            <pc:sldMk cId="3344180468" sldId="261"/>
            <ac:spMk id="15" creationId="{906146C4-9B6E-4FCA-8669-11B3959316CD}"/>
          </ac:spMkLst>
        </pc:spChg>
        <pc:spChg chg="del">
          <ac:chgData name="NGUYỄN HOÀNG ANH" userId="4348d14c-3365-4502-8caf-233782dc487b" providerId="ADAL" clId="{6D8EC088-C7B1-46FE-BDD3-B8069C997B17}" dt="2022-11-07T02:28:23.727" v="623" actId="478"/>
          <ac:spMkLst>
            <pc:docMk/>
            <pc:sldMk cId="3344180468" sldId="261"/>
            <ac:spMk id="16" creationId="{B4F10156-8F9E-42B1-98E9-EAE4C300B4EE}"/>
          </ac:spMkLst>
        </pc:spChg>
        <pc:spChg chg="del">
          <ac:chgData name="NGUYỄN HOÀNG ANH" userId="4348d14c-3365-4502-8caf-233782dc487b" providerId="ADAL" clId="{6D8EC088-C7B1-46FE-BDD3-B8069C997B17}" dt="2022-11-07T02:28:25.176" v="624" actId="478"/>
          <ac:spMkLst>
            <pc:docMk/>
            <pc:sldMk cId="3344180468" sldId="261"/>
            <ac:spMk id="17" creationId="{05725459-654F-498B-8AAE-6CD43E39661E}"/>
          </ac:spMkLst>
        </pc:spChg>
        <pc:spChg chg="del">
          <ac:chgData name="NGUYỄN HOÀNG ANH" userId="4348d14c-3365-4502-8caf-233782dc487b" providerId="ADAL" clId="{6D8EC088-C7B1-46FE-BDD3-B8069C997B17}" dt="2022-11-07T02:28:33.248" v="629" actId="478"/>
          <ac:spMkLst>
            <pc:docMk/>
            <pc:sldMk cId="3344180468" sldId="261"/>
            <ac:spMk id="18" creationId="{9979AFD9-F944-4728-957D-772CA1C03D6E}"/>
          </ac:spMkLst>
        </pc:spChg>
        <pc:spChg chg="del">
          <ac:chgData name="NGUYỄN HOÀNG ANH" userId="4348d14c-3365-4502-8caf-233782dc487b" providerId="ADAL" clId="{6D8EC088-C7B1-46FE-BDD3-B8069C997B17}" dt="2022-11-07T02:28:31.292" v="628" actId="478"/>
          <ac:spMkLst>
            <pc:docMk/>
            <pc:sldMk cId="3344180468" sldId="261"/>
            <ac:spMk id="19" creationId="{F52380CE-8FDE-4808-822E-B98334E83715}"/>
          </ac:spMkLst>
        </pc:spChg>
        <pc:spChg chg="del">
          <ac:chgData name="NGUYỄN HOÀNG ANH" userId="4348d14c-3365-4502-8caf-233782dc487b" providerId="ADAL" clId="{6D8EC088-C7B1-46FE-BDD3-B8069C997B17}" dt="2022-11-07T02:28:29.047" v="627" actId="478"/>
          <ac:spMkLst>
            <pc:docMk/>
            <pc:sldMk cId="3344180468" sldId="261"/>
            <ac:spMk id="20" creationId="{9E766C7A-DD76-4490-BC56-D5BCB880D58B}"/>
          </ac:spMkLst>
        </pc:spChg>
        <pc:spChg chg="del mod">
          <ac:chgData name="NGUYỄN HOÀNG ANH" userId="4348d14c-3365-4502-8caf-233782dc487b" providerId="ADAL" clId="{6D8EC088-C7B1-46FE-BDD3-B8069C997B17}" dt="2022-11-07T02:28:27.701" v="626" actId="478"/>
          <ac:spMkLst>
            <pc:docMk/>
            <pc:sldMk cId="3344180468" sldId="261"/>
            <ac:spMk id="21" creationId="{7D9A8E85-6A89-4092-BD5D-42814A34D951}"/>
          </ac:spMkLst>
        </pc:spChg>
        <pc:spChg chg="mod ord">
          <ac:chgData name="NGUYỄN HOÀNG ANH" userId="4348d14c-3365-4502-8caf-233782dc487b" providerId="ADAL" clId="{6D8EC088-C7B1-46FE-BDD3-B8069C997B17}" dt="2022-11-07T02:27:47.771" v="620" actId="164"/>
          <ac:spMkLst>
            <pc:docMk/>
            <pc:sldMk cId="3344180468" sldId="261"/>
            <ac:spMk id="23" creationId="{1819D9B3-A537-4C35-AB10-40760D6C7F9B}"/>
          </ac:spMkLst>
        </pc:spChg>
        <pc:spChg chg="mod">
          <ac:chgData name="NGUYỄN HOÀNG ANH" userId="4348d14c-3365-4502-8caf-233782dc487b" providerId="ADAL" clId="{6D8EC088-C7B1-46FE-BDD3-B8069C997B17}" dt="2022-11-07T02:18:10.372" v="506" actId="1076"/>
          <ac:spMkLst>
            <pc:docMk/>
            <pc:sldMk cId="3344180468" sldId="261"/>
            <ac:spMk id="24" creationId="{0578859B-82A4-44F2-A2E3-18987F61CF67}"/>
          </ac:spMkLst>
        </pc:spChg>
        <pc:spChg chg="mod">
          <ac:chgData name="NGUYỄN HOÀNG ANH" userId="4348d14c-3365-4502-8caf-233782dc487b" providerId="ADAL" clId="{6D8EC088-C7B1-46FE-BDD3-B8069C997B17}" dt="2022-11-07T02:26:42.015" v="617" actId="20577"/>
          <ac:spMkLst>
            <pc:docMk/>
            <pc:sldMk cId="3344180468" sldId="261"/>
            <ac:spMk id="25" creationId="{B1669B02-C73E-4A29-9D1C-0CEEBAA465E3}"/>
          </ac:spMkLst>
        </pc:spChg>
        <pc:grpChg chg="add mod">
          <ac:chgData name="NGUYỄN HOÀNG ANH" userId="4348d14c-3365-4502-8caf-233782dc487b" providerId="ADAL" clId="{6D8EC088-C7B1-46FE-BDD3-B8069C997B17}" dt="2022-11-07T02:27:47.771" v="620" actId="164"/>
          <ac:grpSpMkLst>
            <pc:docMk/>
            <pc:sldMk cId="3344180468" sldId="261"/>
            <ac:grpSpMk id="6" creationId="{53F169B0-066E-F968-24CA-24FC4613B517}"/>
          </ac:grpSpMkLst>
        </pc:grpChg>
        <pc:picChg chg="add del mod">
          <ac:chgData name="NGUYỄN HOÀNG ANH" userId="4348d14c-3365-4502-8caf-233782dc487b" providerId="ADAL" clId="{6D8EC088-C7B1-46FE-BDD3-B8069C997B17}" dt="2022-11-07T02:25:14.671" v="546" actId="478"/>
          <ac:picMkLst>
            <pc:docMk/>
            <pc:sldMk cId="3344180468" sldId="261"/>
            <ac:picMk id="3" creationId="{B8D53D90-4F3B-AF85-B932-5E35D941CA33}"/>
          </ac:picMkLst>
        </pc:picChg>
        <pc:picChg chg="add mod">
          <ac:chgData name="NGUYỄN HOÀNG ANH" userId="4348d14c-3365-4502-8caf-233782dc487b" providerId="ADAL" clId="{6D8EC088-C7B1-46FE-BDD3-B8069C997B17}" dt="2022-11-07T02:27:47.771" v="620" actId="164"/>
          <ac:picMkLst>
            <pc:docMk/>
            <pc:sldMk cId="3344180468" sldId="261"/>
            <ac:picMk id="1026" creationId="{4D3A1261-31E5-BAC5-DCD6-824B09D1DE96}"/>
          </ac:picMkLst>
        </pc:picChg>
      </pc:sldChg>
      <pc:sldChg chg="addSp delSp modSp mod">
        <pc:chgData name="NGUYỄN HOÀNG ANH" userId="4348d14c-3365-4502-8caf-233782dc487b" providerId="ADAL" clId="{6D8EC088-C7B1-46FE-BDD3-B8069C997B17}" dt="2022-11-07T15:09:16.386" v="782" actId="20577"/>
        <pc:sldMkLst>
          <pc:docMk/>
          <pc:sldMk cId="3371627418" sldId="262"/>
        </pc:sldMkLst>
        <pc:spChg chg="add del">
          <ac:chgData name="NGUYỄN HOÀNG ANH" userId="4348d14c-3365-4502-8caf-233782dc487b" providerId="ADAL" clId="{6D8EC088-C7B1-46FE-BDD3-B8069C997B17}" dt="2022-11-07T02:30:08.832" v="685" actId="478"/>
          <ac:spMkLst>
            <pc:docMk/>
            <pc:sldMk cId="3371627418" sldId="262"/>
            <ac:spMk id="2" creationId="{265F8126-BBA3-A559-40DE-B799BCCD5B08}"/>
          </ac:spMkLst>
        </pc:spChg>
        <pc:spChg chg="add del">
          <ac:chgData name="NGUYỄN HOÀNG ANH" userId="4348d14c-3365-4502-8caf-233782dc487b" providerId="ADAL" clId="{6D8EC088-C7B1-46FE-BDD3-B8069C997B17}" dt="2022-11-07T02:30:15.444" v="687" actId="478"/>
          <ac:spMkLst>
            <pc:docMk/>
            <pc:sldMk cId="3371627418" sldId="262"/>
            <ac:spMk id="3" creationId="{ABBFED8D-7597-70EF-7C6C-F767D9C83569}"/>
          </ac:spMkLst>
        </pc:spChg>
        <pc:spChg chg="mod">
          <ac:chgData name="NGUYỄN HOÀNG ANH" userId="4348d14c-3365-4502-8caf-233782dc487b" providerId="ADAL" clId="{6D8EC088-C7B1-46FE-BDD3-B8069C997B17}" dt="2022-11-07T15:09:16.386" v="782" actId="20577"/>
          <ac:spMkLst>
            <pc:docMk/>
            <pc:sldMk cId="3371627418" sldId="262"/>
            <ac:spMk id="30" creationId="{19360E0F-3423-4538-B9FF-9C6AF5C2FDEE}"/>
          </ac:spMkLst>
        </pc:spChg>
        <pc:spChg chg="del">
          <ac:chgData name="NGUYỄN HOÀNG ANH" userId="4348d14c-3365-4502-8caf-233782dc487b" providerId="ADAL" clId="{6D8EC088-C7B1-46FE-BDD3-B8069C997B17}" dt="2022-11-07T02:30:03.716" v="683" actId="478"/>
          <ac:spMkLst>
            <pc:docMk/>
            <pc:sldMk cId="3371627418" sldId="262"/>
            <ac:spMk id="31" creationId="{288B4611-4878-4A69-B243-F82B602E56EC}"/>
          </ac:spMkLst>
        </pc:spChg>
        <pc:picChg chg="add mod">
          <ac:chgData name="NGUYỄN HOÀNG ANH" userId="4348d14c-3365-4502-8caf-233782dc487b" providerId="ADAL" clId="{6D8EC088-C7B1-46FE-BDD3-B8069C997B17}" dt="2022-11-07T02:30:56.869" v="697" actId="14100"/>
          <ac:picMkLst>
            <pc:docMk/>
            <pc:sldMk cId="3371627418" sldId="262"/>
            <ac:picMk id="5" creationId="{4815AE43-779F-F6FA-5CFD-AEC38DEFD106}"/>
          </ac:picMkLst>
        </pc:picChg>
        <pc:picChg chg="mod">
          <ac:chgData name="NGUYỄN HOÀNG ANH" userId="4348d14c-3365-4502-8caf-233782dc487b" providerId="ADAL" clId="{6D8EC088-C7B1-46FE-BDD3-B8069C997B17}" dt="2022-11-07T02:39:22.800" v="708" actId="14826"/>
          <ac:picMkLst>
            <pc:docMk/>
            <pc:sldMk cId="3371627418" sldId="262"/>
            <ac:picMk id="32" creationId="{7EE77260-C09B-4434-8324-1CB92F3B33EE}"/>
          </ac:picMkLst>
        </pc:picChg>
      </pc:sldChg>
      <pc:sldChg chg="modSp mod modAnim">
        <pc:chgData name="NGUYỄN HOÀNG ANH" userId="4348d14c-3365-4502-8caf-233782dc487b" providerId="ADAL" clId="{6D8EC088-C7B1-46FE-BDD3-B8069C997B17}" dt="2022-11-07T15:20:41.821" v="1862" actId="14826"/>
        <pc:sldMkLst>
          <pc:docMk/>
          <pc:sldMk cId="289223074" sldId="263"/>
        </pc:sldMkLst>
        <pc:spChg chg="mod">
          <ac:chgData name="NGUYỄN HOÀNG ANH" userId="4348d14c-3365-4502-8caf-233782dc487b" providerId="ADAL" clId="{6D8EC088-C7B1-46FE-BDD3-B8069C997B17}" dt="2022-11-07T15:09:29.546" v="820" actId="14100"/>
          <ac:spMkLst>
            <pc:docMk/>
            <pc:sldMk cId="289223074" sldId="263"/>
            <ac:spMk id="30" creationId="{19360E0F-3423-4538-B9FF-9C6AF5C2FDEE}"/>
          </ac:spMkLst>
        </pc:spChg>
        <pc:spChg chg="mod">
          <ac:chgData name="NGUYỄN HOÀNG ANH" userId="4348d14c-3365-4502-8caf-233782dc487b" providerId="ADAL" clId="{6D8EC088-C7B1-46FE-BDD3-B8069C997B17}" dt="2022-11-07T15:17:10.810" v="1858" actId="20577"/>
          <ac:spMkLst>
            <pc:docMk/>
            <pc:sldMk cId="289223074" sldId="263"/>
            <ac:spMk id="31" creationId="{288B4611-4878-4A69-B243-F82B602E56EC}"/>
          </ac:spMkLst>
        </pc:spChg>
        <pc:picChg chg="mod">
          <ac:chgData name="NGUYỄN HOÀNG ANH" userId="4348d14c-3365-4502-8caf-233782dc487b" providerId="ADAL" clId="{6D8EC088-C7B1-46FE-BDD3-B8069C997B17}" dt="2022-11-07T15:19:28.563" v="1861" actId="14826"/>
          <ac:picMkLst>
            <pc:docMk/>
            <pc:sldMk cId="289223074" sldId="263"/>
            <ac:picMk id="4" creationId="{F5A3A2CF-D50F-4286-8377-9E8868DAA411}"/>
          </ac:picMkLst>
        </pc:picChg>
        <pc:picChg chg="mod">
          <ac:chgData name="NGUYỄN HOÀNG ANH" userId="4348d14c-3365-4502-8caf-233782dc487b" providerId="ADAL" clId="{6D8EC088-C7B1-46FE-BDD3-B8069C997B17}" dt="2022-11-07T15:20:41.821" v="1862" actId="14826"/>
          <ac:picMkLst>
            <pc:docMk/>
            <pc:sldMk cId="289223074" sldId="263"/>
            <ac:picMk id="6" creationId="{D5E6920F-9BBB-4F6B-A3D6-0B99BBEE9C2C}"/>
          </ac:picMkLst>
        </pc:picChg>
        <pc:picChg chg="mod">
          <ac:chgData name="NGUYỄN HOÀNG ANH" userId="4348d14c-3365-4502-8caf-233782dc487b" providerId="ADAL" clId="{6D8EC088-C7B1-46FE-BDD3-B8069C997B17}" dt="2022-11-07T02:39:28.095" v="709" actId="14826"/>
          <ac:picMkLst>
            <pc:docMk/>
            <pc:sldMk cId="289223074" sldId="263"/>
            <ac:picMk id="13" creationId="{395F61D9-059E-4FBD-8AEB-2E6A3C11AC28}"/>
          </ac:picMkLst>
        </pc:picChg>
      </pc:sldChg>
      <pc:sldChg chg="addSp modSp mod modAnim">
        <pc:chgData name="NGUYỄN HOÀNG ANH" userId="4348d14c-3365-4502-8caf-233782dc487b" providerId="ADAL" clId="{6D8EC088-C7B1-46FE-BDD3-B8069C997B17}" dt="2022-11-13T04:58:08.859" v="2885" actId="20577"/>
        <pc:sldMkLst>
          <pc:docMk/>
          <pc:sldMk cId="3556936235" sldId="264"/>
        </pc:sldMkLst>
        <pc:spChg chg="add mod">
          <ac:chgData name="NGUYỄN HOÀNG ANH" userId="4348d14c-3365-4502-8caf-233782dc487b" providerId="ADAL" clId="{6D8EC088-C7B1-46FE-BDD3-B8069C997B17}" dt="2022-11-13T04:50:32.167" v="2425" actId="20577"/>
          <ac:spMkLst>
            <pc:docMk/>
            <pc:sldMk cId="3556936235" sldId="264"/>
            <ac:spMk id="3" creationId="{0EE70296-F00F-BE29-CB74-601A7C5293C3}"/>
          </ac:spMkLst>
        </pc:spChg>
        <pc:spChg chg="add mod">
          <ac:chgData name="NGUYỄN HOÀNG ANH" userId="4348d14c-3365-4502-8caf-233782dc487b" providerId="ADAL" clId="{6D8EC088-C7B1-46FE-BDD3-B8069C997B17}" dt="2022-11-13T04:58:08.859" v="2885" actId="20577"/>
          <ac:spMkLst>
            <pc:docMk/>
            <pc:sldMk cId="3556936235" sldId="264"/>
            <ac:spMk id="7" creationId="{026F2955-4BE2-C3CB-3CA7-E9D4578D7EDD}"/>
          </ac:spMkLst>
        </pc:spChg>
        <pc:spChg chg="mod">
          <ac:chgData name="NGUYỄN HOÀNG ANH" userId="4348d14c-3365-4502-8caf-233782dc487b" providerId="ADAL" clId="{6D8EC088-C7B1-46FE-BDD3-B8069C997B17}" dt="2022-11-13T04:26:04.530" v="2142" actId="1076"/>
          <ac:spMkLst>
            <pc:docMk/>
            <pc:sldMk cId="3556936235" sldId="264"/>
            <ac:spMk id="30" creationId="{19360E0F-3423-4538-B9FF-9C6AF5C2FDEE}"/>
          </ac:spMkLst>
        </pc:spChg>
        <pc:spChg chg="mod">
          <ac:chgData name="NGUYỄN HOÀNG ANH" userId="4348d14c-3365-4502-8caf-233782dc487b" providerId="ADAL" clId="{6D8EC088-C7B1-46FE-BDD3-B8069C997B17}" dt="2022-11-13T04:25:50.762" v="2141" actId="404"/>
          <ac:spMkLst>
            <pc:docMk/>
            <pc:sldMk cId="3556936235" sldId="264"/>
            <ac:spMk id="31" creationId="{288B4611-4878-4A69-B243-F82B602E56EC}"/>
          </ac:spMkLst>
        </pc:spChg>
        <pc:graphicFrameChg chg="add mod modGraphic">
          <ac:chgData name="NGUYỄN HOÀNG ANH" userId="4348d14c-3365-4502-8caf-233782dc487b" providerId="ADAL" clId="{6D8EC088-C7B1-46FE-BDD3-B8069C997B17}" dt="2022-11-13T04:53:38.566" v="2576" actId="20577"/>
          <ac:graphicFrameMkLst>
            <pc:docMk/>
            <pc:sldMk cId="3556936235" sldId="264"/>
            <ac:graphicFrameMk id="5" creationId="{CE63A1BA-304F-D133-DCDB-2DE6890DF7CE}"/>
          </ac:graphicFrameMkLst>
        </pc:graphicFrameChg>
        <pc:picChg chg="mod">
          <ac:chgData name="NGUYỄN HOÀNG ANH" userId="4348d14c-3365-4502-8caf-233782dc487b" providerId="ADAL" clId="{6D8EC088-C7B1-46FE-BDD3-B8069C997B17}" dt="2022-11-13T04:32:06.238" v="2144" actId="1076"/>
          <ac:picMkLst>
            <pc:docMk/>
            <pc:sldMk cId="3556936235" sldId="264"/>
            <ac:picMk id="4" creationId="{F5A3A2CF-D50F-4286-8377-9E8868DAA411}"/>
          </ac:picMkLst>
        </pc:picChg>
        <pc:picChg chg="mod">
          <ac:chgData name="NGUYỄN HOÀNG ANH" userId="4348d14c-3365-4502-8caf-233782dc487b" providerId="ADAL" clId="{6D8EC088-C7B1-46FE-BDD3-B8069C997B17}" dt="2022-11-13T04:32:55.349" v="2145" actId="14826"/>
          <ac:picMkLst>
            <pc:docMk/>
            <pc:sldMk cId="3556936235" sldId="264"/>
            <ac:picMk id="6" creationId="{D5E6920F-9BBB-4F6B-A3D6-0B99BBEE9C2C}"/>
          </ac:picMkLst>
        </pc:picChg>
      </pc:sldChg>
      <pc:sldChg chg="modSp mod">
        <pc:chgData name="NGUYỄN HOÀNG ANH" userId="4348d14c-3365-4502-8caf-233782dc487b" providerId="ADAL" clId="{6D8EC088-C7B1-46FE-BDD3-B8069C997B17}" dt="2022-11-13T04:58:57.292" v="2909" actId="14100"/>
        <pc:sldMkLst>
          <pc:docMk/>
          <pc:sldMk cId="2350735763" sldId="265"/>
        </pc:sldMkLst>
        <pc:spChg chg="mod">
          <ac:chgData name="NGUYỄN HOÀNG ANH" userId="4348d14c-3365-4502-8caf-233782dc487b" providerId="ADAL" clId="{6D8EC088-C7B1-46FE-BDD3-B8069C997B17}" dt="2022-11-13T04:58:57.292" v="2909" actId="14100"/>
          <ac:spMkLst>
            <pc:docMk/>
            <pc:sldMk cId="2350735763" sldId="265"/>
            <ac:spMk id="3" creationId="{8C1B5910-7D62-44EF-9E0C-C41AA38AD74B}"/>
          </ac:spMkLst>
        </pc:spChg>
      </pc:sldChg>
      <pc:sldChg chg="modSp mod modAnim">
        <pc:chgData name="NGUYỄN HOÀNG ANH" userId="4348d14c-3365-4502-8caf-233782dc487b" providerId="ADAL" clId="{6D8EC088-C7B1-46FE-BDD3-B8069C997B17}" dt="2022-11-14T04:23:01.001" v="3631" actId="1076"/>
        <pc:sldMkLst>
          <pc:docMk/>
          <pc:sldMk cId="235804736" sldId="266"/>
        </pc:sldMkLst>
        <pc:spChg chg="mod">
          <ac:chgData name="NGUYỄN HOÀNG ANH" userId="4348d14c-3365-4502-8caf-233782dc487b" providerId="ADAL" clId="{6D8EC088-C7B1-46FE-BDD3-B8069C997B17}" dt="2022-11-14T04:23:01.001" v="3631" actId="1076"/>
          <ac:spMkLst>
            <pc:docMk/>
            <pc:sldMk cId="235804736" sldId="266"/>
            <ac:spMk id="19" creationId="{63101A40-C426-419A-AF2C-8227D4C683D3}"/>
          </ac:spMkLst>
        </pc:spChg>
      </pc:sldChg>
      <pc:sldChg chg="modSp mod modAnim">
        <pc:chgData name="NGUYỄN HOÀNG ANH" userId="4348d14c-3365-4502-8caf-233782dc487b" providerId="ADAL" clId="{6D8EC088-C7B1-46FE-BDD3-B8069C997B17}" dt="2022-11-14T05:06:34.561" v="5551" actId="14100"/>
        <pc:sldMkLst>
          <pc:docMk/>
          <pc:sldMk cId="3687996477" sldId="267"/>
        </pc:sldMkLst>
        <pc:spChg chg="mod">
          <ac:chgData name="NGUYỄN HOÀNG ANH" userId="4348d14c-3365-4502-8caf-233782dc487b" providerId="ADAL" clId="{6D8EC088-C7B1-46FE-BDD3-B8069C997B17}" dt="2022-11-14T04:54:22.195" v="5417" actId="1076"/>
          <ac:spMkLst>
            <pc:docMk/>
            <pc:sldMk cId="3687996477" sldId="267"/>
            <ac:spMk id="9" creationId="{7EEF703D-EA0B-4B21-B1C4-4A46A07A0FE9}"/>
          </ac:spMkLst>
        </pc:spChg>
        <pc:spChg chg="mod">
          <ac:chgData name="NGUYỄN HOÀNG ANH" userId="4348d14c-3365-4502-8caf-233782dc487b" providerId="ADAL" clId="{6D8EC088-C7B1-46FE-BDD3-B8069C997B17}" dt="2022-11-14T04:23:16.179" v="3679" actId="14100"/>
          <ac:spMkLst>
            <pc:docMk/>
            <pc:sldMk cId="3687996477" sldId="267"/>
            <ac:spMk id="18" creationId="{07C2F909-DAFF-410F-8C09-40DC876F1E6A}"/>
          </ac:spMkLst>
        </pc:spChg>
        <pc:spChg chg="mod">
          <ac:chgData name="NGUYỄN HOÀNG ANH" userId="4348d14c-3365-4502-8caf-233782dc487b" providerId="ADAL" clId="{6D8EC088-C7B1-46FE-BDD3-B8069C997B17}" dt="2022-11-14T05:00:01.794" v="5428" actId="1076"/>
          <ac:spMkLst>
            <pc:docMk/>
            <pc:sldMk cId="3687996477" sldId="267"/>
            <ac:spMk id="19" creationId="{63101A40-C426-419A-AF2C-8227D4C683D3}"/>
          </ac:spMkLst>
        </pc:spChg>
        <pc:spChg chg="mod">
          <ac:chgData name="NGUYỄN HOÀNG ANH" userId="4348d14c-3365-4502-8caf-233782dc487b" providerId="ADAL" clId="{6D8EC088-C7B1-46FE-BDD3-B8069C997B17}" dt="2022-11-14T04:54:22.195" v="5417" actId="1076"/>
          <ac:spMkLst>
            <pc:docMk/>
            <pc:sldMk cId="3687996477" sldId="267"/>
            <ac:spMk id="20" creationId="{FF549FD9-B122-44B5-9AA9-A87F53CCB7B6}"/>
          </ac:spMkLst>
        </pc:spChg>
        <pc:spChg chg="mod">
          <ac:chgData name="NGUYỄN HOÀNG ANH" userId="4348d14c-3365-4502-8caf-233782dc487b" providerId="ADAL" clId="{6D8EC088-C7B1-46FE-BDD3-B8069C997B17}" dt="2022-11-14T05:06:34.561" v="5551" actId="14100"/>
          <ac:spMkLst>
            <pc:docMk/>
            <pc:sldMk cId="3687996477" sldId="267"/>
            <ac:spMk id="23" creationId="{59160B4F-26EA-44C6-A4A4-FB2287796CDD}"/>
          </ac:spMkLst>
        </pc:spChg>
        <pc:spChg chg="mod">
          <ac:chgData name="NGUYỄN HOÀNG ANH" userId="4348d14c-3365-4502-8caf-233782dc487b" providerId="ADAL" clId="{6D8EC088-C7B1-46FE-BDD3-B8069C997B17}" dt="2022-11-14T05:06:34.561" v="5551" actId="14100"/>
          <ac:spMkLst>
            <pc:docMk/>
            <pc:sldMk cId="3687996477" sldId="267"/>
            <ac:spMk id="24" creationId="{65E2D4DE-C9B2-4C27-A6CC-CC0FC60109AF}"/>
          </ac:spMkLst>
        </pc:spChg>
        <pc:picChg chg="mod">
          <ac:chgData name="NGUYỄN HOÀNG ANH" userId="4348d14c-3365-4502-8caf-233782dc487b" providerId="ADAL" clId="{6D8EC088-C7B1-46FE-BDD3-B8069C997B17}" dt="2022-11-14T04:54:22.195" v="5417" actId="1076"/>
          <ac:picMkLst>
            <pc:docMk/>
            <pc:sldMk cId="3687996477" sldId="267"/>
            <ac:picMk id="10" creationId="{101EAF33-5FE1-4796-8EE4-6DEE089724CF}"/>
          </ac:picMkLst>
        </pc:picChg>
      </pc:sldChg>
      <pc:sldChg chg="addSp modSp mod">
        <pc:chgData name="NGUYỄN HOÀNG ANH" userId="4348d14c-3365-4502-8caf-233782dc487b" providerId="ADAL" clId="{6D8EC088-C7B1-46FE-BDD3-B8069C997B17}" dt="2022-11-14T05:05:41.632" v="5550" actId="20577"/>
        <pc:sldMkLst>
          <pc:docMk/>
          <pc:sldMk cId="2795174801" sldId="268"/>
        </pc:sldMkLst>
        <pc:spChg chg="mod">
          <ac:chgData name="NGUYỄN HOÀNG ANH" userId="4348d14c-3365-4502-8caf-233782dc487b" providerId="ADAL" clId="{6D8EC088-C7B1-46FE-BDD3-B8069C997B17}" dt="2022-11-14T05:01:53.954" v="5481" actId="1076"/>
          <ac:spMkLst>
            <pc:docMk/>
            <pc:sldMk cId="2795174801" sldId="268"/>
            <ac:spMk id="2" creationId="{28D378B3-2037-4CC6-BFC9-4FBB83B41A6C}"/>
          </ac:spMkLst>
        </pc:spChg>
        <pc:spChg chg="mod">
          <ac:chgData name="NGUYỄN HOÀNG ANH" userId="4348d14c-3365-4502-8caf-233782dc487b" providerId="ADAL" clId="{6D8EC088-C7B1-46FE-BDD3-B8069C997B17}" dt="2022-11-14T05:03:30.748" v="5490" actId="207"/>
          <ac:spMkLst>
            <pc:docMk/>
            <pc:sldMk cId="2795174801" sldId="268"/>
            <ac:spMk id="4" creationId="{DC1025AF-12ED-4383-81B3-5E61B1F4C49F}"/>
          </ac:spMkLst>
        </pc:spChg>
        <pc:spChg chg="add mod">
          <ac:chgData name="NGUYỄN HOÀNG ANH" userId="4348d14c-3365-4502-8caf-233782dc487b" providerId="ADAL" clId="{6D8EC088-C7B1-46FE-BDD3-B8069C997B17}" dt="2022-11-14T05:04:06.339" v="5492" actId="207"/>
          <ac:spMkLst>
            <pc:docMk/>
            <pc:sldMk cId="2795174801" sldId="268"/>
            <ac:spMk id="5" creationId="{43F4F6B5-8354-E82C-0E76-A0F56DD5E931}"/>
          </ac:spMkLst>
        </pc:spChg>
        <pc:spChg chg="mod">
          <ac:chgData name="NGUYỄN HOÀNG ANH" userId="4348d14c-3365-4502-8caf-233782dc487b" providerId="ADAL" clId="{6D8EC088-C7B1-46FE-BDD3-B8069C997B17}" dt="2022-11-14T05:00:39.242" v="5477" actId="1076"/>
          <ac:spMkLst>
            <pc:docMk/>
            <pc:sldMk cId="2795174801" sldId="268"/>
            <ac:spMk id="13" creationId="{0132F9AA-DD2A-4C92-ABA4-6499A2657373}"/>
          </ac:spMkLst>
        </pc:spChg>
        <pc:spChg chg="mod">
          <ac:chgData name="NGUYỄN HOÀNG ANH" userId="4348d14c-3365-4502-8caf-233782dc487b" providerId="ADAL" clId="{6D8EC088-C7B1-46FE-BDD3-B8069C997B17}" dt="2022-11-14T05:05:41.632" v="5550" actId="20577"/>
          <ac:spMkLst>
            <pc:docMk/>
            <pc:sldMk cId="2795174801" sldId="268"/>
            <ac:spMk id="14" creationId="{A9B4E981-4A46-4028-8890-26B294894C88}"/>
          </ac:spMkLst>
        </pc:spChg>
      </pc:sldChg>
      <pc:sldChg chg="addSp modSp mod modAnim">
        <pc:chgData name="NGUYỄN HOÀNG ANH" userId="4348d14c-3365-4502-8caf-233782dc487b" providerId="ADAL" clId="{6D8EC088-C7B1-46FE-BDD3-B8069C997B17}" dt="2022-11-14T11:36:02.789" v="6019"/>
        <pc:sldMkLst>
          <pc:docMk/>
          <pc:sldMk cId="2601585661" sldId="269"/>
        </pc:sldMkLst>
        <pc:spChg chg="add mod">
          <ac:chgData name="NGUYỄN HOÀNG ANH" userId="4348d14c-3365-4502-8caf-233782dc487b" providerId="ADAL" clId="{6D8EC088-C7B1-46FE-BDD3-B8069C997B17}" dt="2022-11-14T11:32:42.043" v="5842" actId="5793"/>
          <ac:spMkLst>
            <pc:docMk/>
            <pc:sldMk cId="2601585661" sldId="269"/>
            <ac:spMk id="4" creationId="{AF5930A5-B663-4DF6-E08C-40F3CA5E6B3A}"/>
          </ac:spMkLst>
        </pc:spChg>
        <pc:spChg chg="add mod">
          <ac:chgData name="NGUYỄN HOÀNG ANH" userId="4348d14c-3365-4502-8caf-233782dc487b" providerId="ADAL" clId="{6D8EC088-C7B1-46FE-BDD3-B8069C997B17}" dt="2022-11-14T11:34:53.704" v="6009" actId="1076"/>
          <ac:spMkLst>
            <pc:docMk/>
            <pc:sldMk cId="2601585661" sldId="269"/>
            <ac:spMk id="5" creationId="{0001952B-C043-DDB5-5C22-07BA0807D5E7}"/>
          </ac:spMkLst>
        </pc:spChg>
        <pc:spChg chg="mod">
          <ac:chgData name="NGUYỄN HOÀNG ANH" userId="4348d14c-3365-4502-8caf-233782dc487b" providerId="ADAL" clId="{6D8EC088-C7B1-46FE-BDD3-B8069C997B17}" dt="2022-11-14T11:23:42.502" v="5629" actId="20577"/>
          <ac:spMkLst>
            <pc:docMk/>
            <pc:sldMk cId="2601585661" sldId="269"/>
            <ac:spMk id="13" creationId="{0132F9AA-DD2A-4C92-ABA4-6499A2657373}"/>
          </ac:spMkLst>
        </pc:spChg>
        <pc:spChg chg="mod">
          <ac:chgData name="NGUYỄN HOÀNG ANH" userId="4348d14c-3365-4502-8caf-233782dc487b" providerId="ADAL" clId="{6D8EC088-C7B1-46FE-BDD3-B8069C997B17}" dt="2022-11-14T11:30:29.864" v="5727" actId="207"/>
          <ac:spMkLst>
            <pc:docMk/>
            <pc:sldMk cId="2601585661" sldId="269"/>
            <ac:spMk id="15" creationId="{103B73FB-3971-4F2A-8823-49A0E2365034}"/>
          </ac:spMkLst>
        </pc:spChg>
      </pc:sldChg>
      <pc:sldChg chg="addSp delSp modSp mod">
        <pc:chgData name="NGUYỄN HOÀNG ANH" userId="4348d14c-3365-4502-8caf-233782dc487b" providerId="ADAL" clId="{6D8EC088-C7B1-46FE-BDD3-B8069C997B17}" dt="2022-11-13T05:03:26.018" v="2920" actId="478"/>
        <pc:sldMkLst>
          <pc:docMk/>
          <pc:sldMk cId="2838324493" sldId="273"/>
        </pc:sldMkLst>
        <pc:spChg chg="add mod">
          <ac:chgData name="NGUYỄN HOÀNG ANH" userId="4348d14c-3365-4502-8caf-233782dc487b" providerId="ADAL" clId="{6D8EC088-C7B1-46FE-BDD3-B8069C997B17}" dt="2022-11-13T05:03:23.585" v="2919" actId="1076"/>
          <ac:spMkLst>
            <pc:docMk/>
            <pc:sldMk cId="2838324493" sldId="273"/>
            <ac:spMk id="5" creationId="{098CC691-A211-D46F-2987-9ADBD1BF0ACF}"/>
          </ac:spMkLst>
        </pc:spChg>
        <pc:spChg chg="del">
          <ac:chgData name="NGUYỄN HOÀNG ANH" userId="4348d14c-3365-4502-8caf-233782dc487b" providerId="ADAL" clId="{6D8EC088-C7B1-46FE-BDD3-B8069C997B17}" dt="2022-11-13T05:03:26.018" v="2920" actId="478"/>
          <ac:spMkLst>
            <pc:docMk/>
            <pc:sldMk cId="2838324493" sldId="273"/>
            <ac:spMk id="21" creationId="{9E98CB94-0638-4B03-9B35-E6FEB61048D6}"/>
          </ac:spMkLst>
        </pc:spChg>
        <pc:picChg chg="add del">
          <ac:chgData name="NGUYỄN HOÀNG ANH" userId="4348d14c-3365-4502-8caf-233782dc487b" providerId="ADAL" clId="{6D8EC088-C7B1-46FE-BDD3-B8069C997B17}" dt="2022-11-13T05:03:09.671" v="2916" actId="478"/>
          <ac:picMkLst>
            <pc:docMk/>
            <pc:sldMk cId="2838324493" sldId="273"/>
            <ac:picMk id="3" creationId="{6F5CDDE7-CD6D-F4EF-B3FF-424439AB82E2}"/>
          </ac:picMkLst>
        </pc:picChg>
      </pc:sldChg>
      <pc:sldChg chg="addSp delSp modSp mod">
        <pc:chgData name="NGUYỄN HOÀNG ANH" userId="4348d14c-3365-4502-8caf-233782dc487b" providerId="ADAL" clId="{6D8EC088-C7B1-46FE-BDD3-B8069C997B17}" dt="2022-11-14T11:38:26.754" v="6077" actId="20577"/>
        <pc:sldMkLst>
          <pc:docMk/>
          <pc:sldMk cId="2819331926" sldId="274"/>
        </pc:sldMkLst>
        <pc:spChg chg="del mod">
          <ac:chgData name="NGUYỄN HOÀNG ANH" userId="4348d14c-3365-4502-8caf-233782dc487b" providerId="ADAL" clId="{6D8EC088-C7B1-46FE-BDD3-B8069C997B17}" dt="2022-11-13T05:02:37.239" v="2914" actId="478"/>
          <ac:spMkLst>
            <pc:docMk/>
            <pc:sldMk cId="2819331926" sldId="274"/>
            <ac:spMk id="5" creationId="{8D28CF40-E0CD-49FD-BC18-78CE4B760F0F}"/>
          </ac:spMkLst>
        </pc:spChg>
        <pc:spChg chg="mod">
          <ac:chgData name="NGUYỄN HOÀNG ANH" userId="4348d14c-3365-4502-8caf-233782dc487b" providerId="ADAL" clId="{6D8EC088-C7B1-46FE-BDD3-B8069C997B17}" dt="2022-11-14T11:38:26.754" v="6077" actId="20577"/>
          <ac:spMkLst>
            <pc:docMk/>
            <pc:sldMk cId="2819331926" sldId="274"/>
            <ac:spMk id="9" creationId="{9402F90E-CE71-4552-AFC6-94148049E848}"/>
          </ac:spMkLst>
        </pc:spChg>
        <pc:spChg chg="add mod">
          <ac:chgData name="NGUYỄN HOÀNG ANH" userId="4348d14c-3365-4502-8caf-233782dc487b" providerId="ADAL" clId="{6D8EC088-C7B1-46FE-BDD3-B8069C997B17}" dt="2022-11-13T05:02:35.439" v="2913" actId="1076"/>
          <ac:spMkLst>
            <pc:docMk/>
            <pc:sldMk cId="2819331926" sldId="274"/>
            <ac:spMk id="10" creationId="{3A8A8429-CE01-F45B-D17A-ED6601F42C94}"/>
          </ac:spMkLst>
        </pc:spChg>
      </pc:sldChg>
      <pc:sldChg chg="new del">
        <pc:chgData name="NGUYỄN HOÀNG ANH" userId="4348d14c-3365-4502-8caf-233782dc487b" providerId="ADAL" clId="{6D8EC088-C7B1-46FE-BDD3-B8069C997B17}" dt="2022-11-14T11:37:26.273" v="6021" actId="680"/>
        <pc:sldMkLst>
          <pc:docMk/>
          <pc:sldMk cId="1045850190" sldId="275"/>
        </pc:sldMkLst>
      </pc:sldChg>
      <pc:sldChg chg="delSp modSp add mod delAnim">
        <pc:chgData name="NGUYỄN HOÀNG ANH" userId="4348d14c-3365-4502-8caf-233782dc487b" providerId="ADAL" clId="{6D8EC088-C7B1-46FE-BDD3-B8069C997B17}" dt="2022-11-16T13:09:29.238" v="8549" actId="947"/>
        <pc:sldMkLst>
          <pc:docMk/>
          <pc:sldMk cId="3879362921" sldId="275"/>
        </pc:sldMkLst>
        <pc:spChg chg="del">
          <ac:chgData name="NGUYỄN HOÀNG ANH" userId="4348d14c-3365-4502-8caf-233782dc487b" providerId="ADAL" clId="{6D8EC088-C7B1-46FE-BDD3-B8069C997B17}" dt="2022-11-14T11:37:58.585" v="6065" actId="478"/>
          <ac:spMkLst>
            <pc:docMk/>
            <pc:sldMk cId="3879362921" sldId="275"/>
            <ac:spMk id="4" creationId="{AF5930A5-B663-4DF6-E08C-40F3CA5E6B3A}"/>
          </ac:spMkLst>
        </pc:spChg>
        <pc:spChg chg="del">
          <ac:chgData name="NGUYỄN HOÀNG ANH" userId="4348d14c-3365-4502-8caf-233782dc487b" providerId="ADAL" clId="{6D8EC088-C7B1-46FE-BDD3-B8069C997B17}" dt="2022-11-14T11:37:59.789" v="6066" actId="478"/>
          <ac:spMkLst>
            <pc:docMk/>
            <pc:sldMk cId="3879362921" sldId="275"/>
            <ac:spMk id="5" creationId="{0001952B-C043-DDB5-5C22-07BA0807D5E7}"/>
          </ac:spMkLst>
        </pc:spChg>
        <pc:spChg chg="mod">
          <ac:chgData name="NGUYỄN HOÀNG ANH" userId="4348d14c-3365-4502-8caf-233782dc487b" providerId="ADAL" clId="{6D8EC088-C7B1-46FE-BDD3-B8069C997B17}" dt="2022-11-16T13:09:29.238" v="8549" actId="947"/>
          <ac:spMkLst>
            <pc:docMk/>
            <pc:sldMk cId="3879362921" sldId="275"/>
            <ac:spMk id="5" creationId="{D84F793E-2B0B-AEB5-5E46-90DD50798ACA}"/>
          </ac:spMkLst>
        </pc:spChg>
        <pc:spChg chg="mod">
          <ac:chgData name="NGUYỄN HOÀNG ANH" userId="4348d14c-3365-4502-8caf-233782dc487b" providerId="ADAL" clId="{6D8EC088-C7B1-46FE-BDD3-B8069C997B17}" dt="2022-11-14T11:37:54.487" v="6064" actId="20577"/>
          <ac:spMkLst>
            <pc:docMk/>
            <pc:sldMk cId="3879362921" sldId="275"/>
            <ac:spMk id="13" creationId="{0132F9AA-DD2A-4C92-ABA4-6499A2657373}"/>
          </ac:spMkLst>
        </pc:spChg>
        <pc:spChg chg="del">
          <ac:chgData name="NGUYỄN HOÀNG ANH" userId="4348d14c-3365-4502-8caf-233782dc487b" providerId="ADAL" clId="{6D8EC088-C7B1-46FE-BDD3-B8069C997B17}" dt="2022-11-14T11:38:01.335" v="6067" actId="478"/>
          <ac:spMkLst>
            <pc:docMk/>
            <pc:sldMk cId="3879362921" sldId="275"/>
            <ac:spMk id="15" creationId="{103B73FB-3971-4F2A-8823-49A0E2365034}"/>
          </ac:spMkLst>
        </pc:spChg>
      </pc:sldChg>
      <pc:sldChg chg="modSp mod modAnim">
        <pc:chgData name="NGUYỄN HOÀNG ANH" userId="4348d14c-3365-4502-8caf-233782dc487b" providerId="ADAL" clId="{6D8EC088-C7B1-46FE-BDD3-B8069C997B17}" dt="2022-11-16T06:02:36.243" v="8374" actId="1076"/>
        <pc:sldMkLst>
          <pc:docMk/>
          <pc:sldMk cId="4121084726" sldId="276"/>
        </pc:sldMkLst>
        <pc:spChg chg="mod">
          <ac:chgData name="NGUYỄN HOÀNG ANH" userId="4348d14c-3365-4502-8caf-233782dc487b" providerId="ADAL" clId="{6D8EC088-C7B1-46FE-BDD3-B8069C997B17}" dt="2022-11-16T06:02:23.754" v="8372" actId="1076"/>
          <ac:spMkLst>
            <pc:docMk/>
            <pc:sldMk cId="4121084726" sldId="276"/>
            <ac:spMk id="2" creationId="{28D378B3-2037-4CC6-BFC9-4FBB83B41A6C}"/>
          </ac:spMkLst>
        </pc:spChg>
        <pc:spChg chg="mod">
          <ac:chgData name="NGUYỄN HOÀNG ANH" userId="4348d14c-3365-4502-8caf-233782dc487b" providerId="ADAL" clId="{6D8EC088-C7B1-46FE-BDD3-B8069C997B17}" dt="2022-11-16T06:02:36.243" v="8374" actId="1076"/>
          <ac:spMkLst>
            <pc:docMk/>
            <pc:sldMk cId="4121084726" sldId="276"/>
            <ac:spMk id="4" creationId="{1BEF5F3A-56B7-B6D5-5847-17A9D4C40D2A}"/>
          </ac:spMkLst>
        </pc:spChg>
      </pc:sldChg>
      <pc:sldChg chg="add del setBg">
        <pc:chgData name="NGUYỄN HOÀNG ANH" userId="4348d14c-3365-4502-8caf-233782dc487b" providerId="ADAL" clId="{6D8EC088-C7B1-46FE-BDD3-B8069C997B17}" dt="2022-11-16T05:10:11.183" v="6345" actId="47"/>
        <pc:sldMkLst>
          <pc:docMk/>
          <pc:sldMk cId="2782851345" sldId="281"/>
        </pc:sldMkLst>
      </pc:sldChg>
      <pc:sldChg chg="addSp delSp modSp add mod delAnim modAnim">
        <pc:chgData name="NGUYỄN HOÀNG ANH" userId="4348d14c-3365-4502-8caf-233782dc487b" providerId="ADAL" clId="{6D8EC088-C7B1-46FE-BDD3-B8069C997B17}" dt="2022-11-16T10:00:19.224" v="8492" actId="20577"/>
        <pc:sldMkLst>
          <pc:docMk/>
          <pc:sldMk cId="2887216844" sldId="281"/>
        </pc:sldMkLst>
        <pc:spChg chg="add mod">
          <ac:chgData name="NGUYỄN HOÀNG ANH" userId="4348d14c-3365-4502-8caf-233782dc487b" providerId="ADAL" clId="{6D8EC088-C7B1-46FE-BDD3-B8069C997B17}" dt="2022-11-16T10:00:19.224" v="8492" actId="20577"/>
          <ac:spMkLst>
            <pc:docMk/>
            <pc:sldMk cId="2887216844" sldId="281"/>
            <ac:spMk id="2" creationId="{4926CEBE-6C77-30DF-24E4-BC604CCBDCC0}"/>
          </ac:spMkLst>
        </pc:spChg>
        <pc:spChg chg="mod">
          <ac:chgData name="NGUYỄN HOÀNG ANH" userId="4348d14c-3365-4502-8caf-233782dc487b" providerId="ADAL" clId="{6D8EC088-C7B1-46FE-BDD3-B8069C997B17}" dt="2022-11-16T05:10:51.759" v="6393" actId="1076"/>
          <ac:spMkLst>
            <pc:docMk/>
            <pc:sldMk cId="2887216844" sldId="281"/>
            <ac:spMk id="4" creationId="{508A5292-31D2-456E-98DE-83733FE1BE39}"/>
          </ac:spMkLst>
        </pc:spChg>
        <pc:spChg chg="mod">
          <ac:chgData name="NGUYỄN HOÀNG ANH" userId="4348d14c-3365-4502-8caf-233782dc487b" providerId="ADAL" clId="{6D8EC088-C7B1-46FE-BDD3-B8069C997B17}" dt="2022-11-16T05:10:36.444" v="6391" actId="20577"/>
          <ac:spMkLst>
            <pc:docMk/>
            <pc:sldMk cId="2887216844" sldId="281"/>
            <ac:spMk id="24" creationId="{AAFE18C9-C47B-4F4C-B079-D9653101D45E}"/>
          </ac:spMkLst>
        </pc:spChg>
        <pc:spChg chg="del mod">
          <ac:chgData name="NGUYỄN HOÀNG ANH" userId="4348d14c-3365-4502-8caf-233782dc487b" providerId="ADAL" clId="{6D8EC088-C7B1-46FE-BDD3-B8069C997B17}" dt="2022-11-16T05:10:26.545" v="6349"/>
          <ac:spMkLst>
            <pc:docMk/>
            <pc:sldMk cId="2887216844" sldId="281"/>
            <ac:spMk id="25" creationId="{CFAE102E-3C04-460E-A81D-CD88588BC185}"/>
          </ac:spMkLst>
        </pc:spChg>
        <pc:spChg chg="mod">
          <ac:chgData name="NGUYỄN HOÀNG ANH" userId="4348d14c-3365-4502-8caf-233782dc487b" providerId="ADAL" clId="{6D8EC088-C7B1-46FE-BDD3-B8069C997B17}" dt="2022-11-16T05:11:20.150" v="6395" actId="20577"/>
          <ac:spMkLst>
            <pc:docMk/>
            <pc:sldMk cId="2887216844" sldId="281"/>
            <ac:spMk id="27" creationId="{9AFDF22D-8881-4587-9050-AD19F87ED463}"/>
          </ac:spMkLst>
        </pc:spChg>
        <pc:spChg chg="mod">
          <ac:chgData name="NGUYỄN HOÀNG ANH" userId="4348d14c-3365-4502-8caf-233782dc487b" providerId="ADAL" clId="{6D8EC088-C7B1-46FE-BDD3-B8069C997B17}" dt="2022-11-16T05:11:30.039" v="6397" actId="20577"/>
          <ac:spMkLst>
            <pc:docMk/>
            <pc:sldMk cId="2887216844" sldId="281"/>
            <ac:spMk id="88" creationId="{0C467BAB-625F-489D-AFC7-655E4AA76089}"/>
          </ac:spMkLst>
        </pc:spChg>
      </pc:sldChg>
      <pc:sldChg chg="addSp modSp add mod ord modAnim">
        <pc:chgData name="NGUYỄN HOÀNG ANH" userId="4348d14c-3365-4502-8caf-233782dc487b" providerId="ADAL" clId="{6D8EC088-C7B1-46FE-BDD3-B8069C997B17}" dt="2022-11-16T13:32:57.064" v="8551" actId="14826"/>
        <pc:sldMkLst>
          <pc:docMk/>
          <pc:sldMk cId="1671073747" sldId="282"/>
        </pc:sldMkLst>
        <pc:spChg chg="mod">
          <ac:chgData name="NGUYỄN HOÀNG ANH" userId="4348d14c-3365-4502-8caf-233782dc487b" providerId="ADAL" clId="{6D8EC088-C7B1-46FE-BDD3-B8069C997B17}" dt="2022-11-16T11:51:05.733" v="8544" actId="20577"/>
          <ac:spMkLst>
            <pc:docMk/>
            <pc:sldMk cId="1671073747" sldId="282"/>
            <ac:spMk id="2" creationId="{4926CEBE-6C77-30DF-24E4-BC604CCBDCC0}"/>
          </ac:spMkLst>
        </pc:spChg>
        <pc:spChg chg="mod">
          <ac:chgData name="NGUYỄN HOÀNG ANH" userId="4348d14c-3365-4502-8caf-233782dc487b" providerId="ADAL" clId="{6D8EC088-C7B1-46FE-BDD3-B8069C997B17}" dt="2022-11-16T11:50:27.642" v="8539" actId="14100"/>
          <ac:spMkLst>
            <pc:docMk/>
            <pc:sldMk cId="1671073747" sldId="282"/>
            <ac:spMk id="4" creationId="{508A5292-31D2-456E-98DE-83733FE1BE39}"/>
          </ac:spMkLst>
        </pc:spChg>
        <pc:spChg chg="add mod">
          <ac:chgData name="NGUYỄN HOÀNG ANH" userId="4348d14c-3365-4502-8caf-233782dc487b" providerId="ADAL" clId="{6D8EC088-C7B1-46FE-BDD3-B8069C997B17}" dt="2022-11-16T11:49:32.843" v="8524" actId="20577"/>
          <ac:spMkLst>
            <pc:docMk/>
            <pc:sldMk cId="1671073747" sldId="282"/>
            <ac:spMk id="9" creationId="{66446BAB-68A3-9A22-986E-C943D953E6C7}"/>
          </ac:spMkLst>
        </pc:spChg>
        <pc:spChg chg="mod">
          <ac:chgData name="NGUYỄN HOÀNG ANH" userId="4348d14c-3365-4502-8caf-233782dc487b" providerId="ADAL" clId="{6D8EC088-C7B1-46FE-BDD3-B8069C997B17}" dt="2022-11-16T11:50:30.969" v="8540" actId="1076"/>
          <ac:spMkLst>
            <pc:docMk/>
            <pc:sldMk cId="1671073747" sldId="282"/>
            <ac:spMk id="24" creationId="{AAFE18C9-C47B-4F4C-B079-D9653101D45E}"/>
          </ac:spMkLst>
        </pc:spChg>
        <pc:picChg chg="add mod">
          <ac:chgData name="NGUYỄN HOÀNG ANH" userId="4348d14c-3365-4502-8caf-233782dc487b" providerId="ADAL" clId="{6D8EC088-C7B1-46FE-BDD3-B8069C997B17}" dt="2022-11-16T13:32:49.761" v="8550" actId="14826"/>
          <ac:picMkLst>
            <pc:docMk/>
            <pc:sldMk cId="1671073747" sldId="282"/>
            <ac:picMk id="7" creationId="{B377816E-8220-8516-AF9D-CFEAC20482ED}"/>
          </ac:picMkLst>
        </pc:picChg>
        <pc:picChg chg="add mod">
          <ac:chgData name="NGUYỄN HOÀNG ANH" userId="4348d14c-3365-4502-8caf-233782dc487b" providerId="ADAL" clId="{6D8EC088-C7B1-46FE-BDD3-B8069C997B17}" dt="2022-11-16T13:32:57.064" v="8551" actId="14826"/>
          <ac:picMkLst>
            <pc:docMk/>
            <pc:sldMk cId="1671073747" sldId="282"/>
            <ac:picMk id="12" creationId="{A250FFAA-EC93-ABBD-7C0F-7332AD8AAE24}"/>
          </ac:picMkLst>
        </pc:picChg>
      </pc:sldChg>
      <pc:sldChg chg="modSp add ord">
        <pc:chgData name="NGUYỄN HOÀNG ANH" userId="4348d14c-3365-4502-8caf-233782dc487b" providerId="ADAL" clId="{6D8EC088-C7B1-46FE-BDD3-B8069C997B17}" dt="2022-11-16T11:48:16.875" v="8508"/>
        <pc:sldMkLst>
          <pc:docMk/>
          <pc:sldMk cId="892843018" sldId="283"/>
        </pc:sldMkLst>
        <pc:spChg chg="mod">
          <ac:chgData name="NGUYỄN HOÀNG ANH" userId="4348d14c-3365-4502-8caf-233782dc487b" providerId="ADAL" clId="{6D8EC088-C7B1-46FE-BDD3-B8069C997B17}" dt="2022-11-16T11:48:08.312" v="8504" actId="20577"/>
          <ac:spMkLst>
            <pc:docMk/>
            <pc:sldMk cId="892843018" sldId="283"/>
            <ac:spMk id="2" creationId="{4926CEBE-6C77-30DF-24E4-BC604CCBDCC0}"/>
          </ac:spMkLst>
        </pc:spChg>
      </pc:sldChg>
    </pc:docChg>
  </pc:docChgLst>
  <pc:docChgLst>
    <pc:chgData name="NGUYỄN HOÀNG ANH" userId="4348d14c-3365-4502-8caf-233782dc487b" providerId="ADAL" clId="{EFB64551-852C-46E7-B041-A9FB21E499D3}"/>
    <pc:docChg chg="undo custSel addSld delSld modSld">
      <pc:chgData name="NGUYỄN HOÀNG ANH" userId="4348d14c-3365-4502-8caf-233782dc487b" providerId="ADAL" clId="{EFB64551-852C-46E7-B041-A9FB21E499D3}" dt="2022-11-14T15:34:58.745" v="2304" actId="207"/>
      <pc:docMkLst>
        <pc:docMk/>
      </pc:docMkLst>
      <pc:sldChg chg="addSp delSp modSp mod">
        <pc:chgData name="NGUYỄN HOÀNG ANH" userId="4348d14c-3365-4502-8caf-233782dc487b" providerId="ADAL" clId="{EFB64551-852C-46E7-B041-A9FB21E499D3}" dt="2022-11-13T16:03:52.574" v="494" actId="478"/>
        <pc:sldMkLst>
          <pc:docMk/>
          <pc:sldMk cId="235804736" sldId="266"/>
        </pc:sldMkLst>
        <pc:spChg chg="mod">
          <ac:chgData name="NGUYỄN HOÀNG ANH" userId="4348d14c-3365-4502-8caf-233782dc487b" providerId="ADAL" clId="{EFB64551-852C-46E7-B041-A9FB21E499D3}" dt="2022-11-13T14:05:20.753" v="19" actId="20577"/>
          <ac:spMkLst>
            <pc:docMk/>
            <pc:sldMk cId="235804736" sldId="266"/>
            <ac:spMk id="18" creationId="{07C2F909-DAFF-410F-8C09-40DC876F1E6A}"/>
          </ac:spMkLst>
        </pc:spChg>
        <pc:spChg chg="mod">
          <ac:chgData name="NGUYỄN HOÀNG ANH" userId="4348d14c-3365-4502-8caf-233782dc487b" providerId="ADAL" clId="{EFB64551-852C-46E7-B041-A9FB21E499D3}" dt="2022-11-13T16:03:23.465" v="491" actId="20577"/>
          <ac:spMkLst>
            <pc:docMk/>
            <pc:sldMk cId="235804736" sldId="266"/>
            <ac:spMk id="19" creationId="{63101A40-C426-419A-AF2C-8227D4C683D3}"/>
          </ac:spMkLst>
        </pc:spChg>
        <pc:picChg chg="add del mod">
          <ac:chgData name="NGUYỄN HOÀNG ANH" userId="4348d14c-3365-4502-8caf-233782dc487b" providerId="ADAL" clId="{EFB64551-852C-46E7-B041-A9FB21E499D3}" dt="2022-11-13T16:03:52.574" v="494" actId="478"/>
          <ac:picMkLst>
            <pc:docMk/>
            <pc:sldMk cId="235804736" sldId="266"/>
            <ac:picMk id="11" creationId="{FA3CDE48-3000-181D-9445-A020AC880BFD}"/>
          </ac:picMkLst>
        </pc:picChg>
      </pc:sldChg>
      <pc:sldChg chg="modSp modAnim">
        <pc:chgData name="NGUYỄN HOÀNG ANH" userId="4348d14c-3365-4502-8caf-233782dc487b" providerId="ADAL" clId="{EFB64551-852C-46E7-B041-A9FB21E499D3}" dt="2022-11-14T15:26:51.332" v="1984"/>
        <pc:sldMkLst>
          <pc:docMk/>
          <pc:sldMk cId="2601585661" sldId="269"/>
        </pc:sldMkLst>
        <pc:spChg chg="mod">
          <ac:chgData name="NGUYỄN HOÀNG ANH" userId="4348d14c-3365-4502-8caf-233782dc487b" providerId="ADAL" clId="{EFB64551-852C-46E7-B041-A9FB21E499D3}" dt="2022-11-14T15:26:29.774" v="1982" actId="11530"/>
          <ac:spMkLst>
            <pc:docMk/>
            <pc:sldMk cId="2601585661" sldId="269"/>
            <ac:spMk id="5" creationId="{0001952B-C043-DDB5-5C22-07BA0807D5E7}"/>
          </ac:spMkLst>
        </pc:spChg>
      </pc:sldChg>
      <pc:sldChg chg="delSp modSp mod">
        <pc:chgData name="NGUYỄN HOÀNG ANH" userId="4348d14c-3365-4502-8caf-233782dc487b" providerId="ADAL" clId="{EFB64551-852C-46E7-B041-A9FB21E499D3}" dt="2022-11-14T14:13:06.793" v="660" actId="14100"/>
        <pc:sldMkLst>
          <pc:docMk/>
          <pc:sldMk cId="2765700229" sldId="270"/>
        </pc:sldMkLst>
        <pc:spChg chg="mod">
          <ac:chgData name="NGUYỄN HOÀNG ANH" userId="4348d14c-3365-4502-8caf-233782dc487b" providerId="ADAL" clId="{EFB64551-852C-46E7-B041-A9FB21E499D3}" dt="2022-11-14T14:13:06.793" v="660" actId="14100"/>
          <ac:spMkLst>
            <pc:docMk/>
            <pc:sldMk cId="2765700229" sldId="270"/>
            <ac:spMk id="25" creationId="{43113D5A-14AF-4E46-9EE7-6ED09705D543}"/>
          </ac:spMkLst>
        </pc:spChg>
        <pc:spChg chg="del">
          <ac:chgData name="NGUYỄN HOÀNG ANH" userId="4348d14c-3365-4502-8caf-233782dc487b" providerId="ADAL" clId="{EFB64551-852C-46E7-B041-A9FB21E499D3}" dt="2022-11-14T14:12:49.132" v="575" actId="478"/>
          <ac:spMkLst>
            <pc:docMk/>
            <pc:sldMk cId="2765700229" sldId="270"/>
            <ac:spMk id="26" creationId="{2F11F9BE-41C2-47BD-9B00-4AD43D1B18D1}"/>
          </ac:spMkLst>
        </pc:spChg>
      </pc:sldChg>
      <pc:sldChg chg="addSp delSp modSp mod">
        <pc:chgData name="NGUYỄN HOÀNG ANH" userId="4348d14c-3365-4502-8caf-233782dc487b" providerId="ADAL" clId="{EFB64551-852C-46E7-B041-A9FB21E499D3}" dt="2022-11-14T14:12:25.812" v="574" actId="478"/>
        <pc:sldMkLst>
          <pc:docMk/>
          <pc:sldMk cId="4184679063" sldId="271"/>
        </pc:sldMkLst>
        <pc:spChg chg="ord">
          <ac:chgData name="NGUYỄN HOÀNG ANH" userId="4348d14c-3365-4502-8caf-233782dc487b" providerId="ADAL" clId="{EFB64551-852C-46E7-B041-A9FB21E499D3}" dt="2022-11-14T14:06:35.877" v="537" actId="166"/>
          <ac:spMkLst>
            <pc:docMk/>
            <pc:sldMk cId="4184679063" sldId="271"/>
            <ac:spMk id="3" creationId="{A597BEB2-C087-4BDE-B71D-3D4D9A64228E}"/>
          </ac:spMkLst>
        </pc:spChg>
        <pc:spChg chg="add mod ord">
          <ac:chgData name="NGUYỄN HOÀNG ANH" userId="4348d14c-3365-4502-8caf-233782dc487b" providerId="ADAL" clId="{EFB64551-852C-46E7-B041-A9FB21E499D3}" dt="2022-11-14T14:08:51.207" v="549" actId="207"/>
          <ac:spMkLst>
            <pc:docMk/>
            <pc:sldMk cId="4184679063" sldId="271"/>
            <ac:spMk id="4" creationId="{543B9E65-5E48-48E8-7E74-EFCC891BE044}"/>
          </ac:spMkLst>
        </pc:spChg>
        <pc:spChg chg="add mod ord">
          <ac:chgData name="NGUYỄN HOÀNG ANH" userId="4348d14c-3365-4502-8caf-233782dc487b" providerId="ADAL" clId="{EFB64551-852C-46E7-B041-A9FB21E499D3}" dt="2022-11-14T14:11:48.898" v="568" actId="207"/>
          <ac:spMkLst>
            <pc:docMk/>
            <pc:sldMk cId="4184679063" sldId="271"/>
            <ac:spMk id="6" creationId="{D27E0BD8-462A-33D0-DE7A-8DF81BFBFE31}"/>
          </ac:spMkLst>
        </pc:spChg>
        <pc:spChg chg="mod">
          <ac:chgData name="NGUYỄN HOÀNG ANH" userId="4348d14c-3365-4502-8caf-233782dc487b" providerId="ADAL" clId="{EFB64551-852C-46E7-B041-A9FB21E499D3}" dt="2022-11-14T14:12:18.514" v="570" actId="14100"/>
          <ac:spMkLst>
            <pc:docMk/>
            <pc:sldMk cId="4184679063" sldId="271"/>
            <ac:spMk id="8" creationId="{41EA26A0-6727-485B-AC51-32E151947FB0}"/>
          </ac:spMkLst>
        </pc:spChg>
        <pc:spChg chg="mod ord">
          <ac:chgData name="NGUYỄN HOÀNG ANH" userId="4348d14c-3365-4502-8caf-233782dc487b" providerId="ADAL" clId="{EFB64551-852C-46E7-B041-A9FB21E499D3}" dt="2022-11-14T14:10:11.651" v="556" actId="207"/>
          <ac:spMkLst>
            <pc:docMk/>
            <pc:sldMk cId="4184679063" sldId="271"/>
            <ac:spMk id="10" creationId="{A1A31103-DA25-467C-8C0F-8917CAFAD04C}"/>
          </ac:spMkLst>
        </pc:spChg>
        <pc:spChg chg="add mod ord">
          <ac:chgData name="NGUYỄN HOÀNG ANH" userId="4348d14c-3365-4502-8caf-233782dc487b" providerId="ADAL" clId="{EFB64551-852C-46E7-B041-A9FB21E499D3}" dt="2022-11-14T14:06:28.073" v="536" actId="1076"/>
          <ac:spMkLst>
            <pc:docMk/>
            <pc:sldMk cId="4184679063" sldId="271"/>
            <ac:spMk id="14" creationId="{106D3B35-4FC4-702C-FB95-FFFDDC973988}"/>
          </ac:spMkLst>
        </pc:spChg>
        <pc:spChg chg="add mod">
          <ac:chgData name="NGUYỄN HOÀNG ANH" userId="4348d14c-3365-4502-8caf-233782dc487b" providerId="ADAL" clId="{EFB64551-852C-46E7-B041-A9FB21E499D3}" dt="2022-11-14T14:07:05.826" v="543" actId="1076"/>
          <ac:spMkLst>
            <pc:docMk/>
            <pc:sldMk cId="4184679063" sldId="271"/>
            <ac:spMk id="17" creationId="{82232E6D-B2A1-E3E2-FA64-AC525EAB75C1}"/>
          </ac:spMkLst>
        </pc:spChg>
        <pc:spChg chg="add mod">
          <ac:chgData name="NGUYỄN HOÀNG ANH" userId="4348d14c-3365-4502-8caf-233782dc487b" providerId="ADAL" clId="{EFB64551-852C-46E7-B041-A9FB21E499D3}" dt="2022-11-14T14:07:18.730" v="546" actId="1076"/>
          <ac:spMkLst>
            <pc:docMk/>
            <pc:sldMk cId="4184679063" sldId="271"/>
            <ac:spMk id="18" creationId="{16896E9D-978A-B128-20D6-D18A9F44C478}"/>
          </ac:spMkLst>
        </pc:spChg>
        <pc:spChg chg="add mod">
          <ac:chgData name="NGUYỄN HOÀNG ANH" userId="4348d14c-3365-4502-8caf-233782dc487b" providerId="ADAL" clId="{EFB64551-852C-46E7-B041-A9FB21E499D3}" dt="2022-11-14T14:11:12.128" v="567" actId="20577"/>
          <ac:spMkLst>
            <pc:docMk/>
            <pc:sldMk cId="4184679063" sldId="271"/>
            <ac:spMk id="19" creationId="{63998243-9750-4168-3610-E0D2DB18FFB5}"/>
          </ac:spMkLst>
        </pc:spChg>
        <pc:spChg chg="add mod">
          <ac:chgData name="NGUYỄN HOÀNG ANH" userId="4348d14c-3365-4502-8caf-233782dc487b" providerId="ADAL" clId="{EFB64551-852C-46E7-B041-A9FB21E499D3}" dt="2022-11-14T14:10:54.257" v="562" actId="1076"/>
          <ac:spMkLst>
            <pc:docMk/>
            <pc:sldMk cId="4184679063" sldId="271"/>
            <ac:spMk id="20" creationId="{04E69B62-3D05-8602-A67F-EDE72044CBD9}"/>
          </ac:spMkLst>
        </pc:spChg>
        <pc:spChg chg="ord">
          <ac:chgData name="NGUYỄN HOÀNG ANH" userId="4348d14c-3365-4502-8caf-233782dc487b" providerId="ADAL" clId="{EFB64551-852C-46E7-B041-A9FB21E499D3}" dt="2022-11-14T14:06:39.408" v="538" actId="166"/>
          <ac:spMkLst>
            <pc:docMk/>
            <pc:sldMk cId="4184679063" sldId="271"/>
            <ac:spMk id="79" creationId="{AAB418CA-6876-4FA3-8DCB-95BC1B3C7CFB}"/>
          </ac:spMkLst>
        </pc:spChg>
        <pc:spChg chg="ord">
          <ac:chgData name="NGUYỄN HOÀNG ANH" userId="4348d14c-3365-4502-8caf-233782dc487b" providerId="ADAL" clId="{EFB64551-852C-46E7-B041-A9FB21E499D3}" dt="2022-11-14T14:07:11.622" v="544" actId="166"/>
          <ac:spMkLst>
            <pc:docMk/>
            <pc:sldMk cId="4184679063" sldId="271"/>
            <ac:spMk id="80" creationId="{2167B928-D280-4240-A3DD-2D444BA4D6A3}"/>
          </ac:spMkLst>
        </pc:spChg>
        <pc:spChg chg="mod">
          <ac:chgData name="NGUYỄN HOÀNG ANH" userId="4348d14c-3365-4502-8caf-233782dc487b" providerId="ADAL" clId="{EFB64551-852C-46E7-B041-A9FB21E499D3}" dt="2022-11-14T14:05:36.522" v="521" actId="14100"/>
          <ac:spMkLst>
            <pc:docMk/>
            <pc:sldMk cId="4184679063" sldId="271"/>
            <ac:spMk id="87" creationId="{27AE97AF-FA50-4BAA-B211-9DD1B1703CB9}"/>
          </ac:spMkLst>
        </pc:spChg>
        <pc:spChg chg="mod">
          <ac:chgData name="NGUYỄN HOÀNG ANH" userId="4348d14c-3365-4502-8caf-233782dc487b" providerId="ADAL" clId="{EFB64551-852C-46E7-B041-A9FB21E499D3}" dt="2022-11-14T14:09:34.897" v="555" actId="1076"/>
          <ac:spMkLst>
            <pc:docMk/>
            <pc:sldMk cId="4184679063" sldId="271"/>
            <ac:spMk id="88" creationId="{0C467BAB-625F-489D-AFC7-655E4AA76089}"/>
          </ac:spMkLst>
        </pc:spChg>
        <pc:picChg chg="del">
          <ac:chgData name="NGUYỄN HOÀNG ANH" userId="4348d14c-3365-4502-8caf-233782dc487b" providerId="ADAL" clId="{EFB64551-852C-46E7-B041-A9FB21E499D3}" dt="2022-11-14T14:12:25.812" v="574" actId="478"/>
          <ac:picMkLst>
            <pc:docMk/>
            <pc:sldMk cId="4184679063" sldId="271"/>
            <ac:picMk id="5" creationId="{C3BAF7DE-89FB-45DC-BAF3-C79ACE9A7DCA}"/>
          </ac:picMkLst>
        </pc:picChg>
        <pc:picChg chg="del">
          <ac:chgData name="NGUYỄN HOÀNG ANH" userId="4348d14c-3365-4502-8caf-233782dc487b" providerId="ADAL" clId="{EFB64551-852C-46E7-B041-A9FB21E499D3}" dt="2022-11-14T14:12:24.881" v="573" actId="478"/>
          <ac:picMkLst>
            <pc:docMk/>
            <pc:sldMk cId="4184679063" sldId="271"/>
            <ac:picMk id="7" creationId="{CAE9AB0A-D5A4-4891-B7E8-2D5F1C48213A}"/>
          </ac:picMkLst>
        </pc:picChg>
        <pc:picChg chg="del">
          <ac:chgData name="NGUYỄN HOÀNG ANH" userId="4348d14c-3365-4502-8caf-233782dc487b" providerId="ADAL" clId="{EFB64551-852C-46E7-B041-A9FB21E499D3}" dt="2022-11-14T14:12:22.493" v="571" actId="478"/>
          <ac:picMkLst>
            <pc:docMk/>
            <pc:sldMk cId="4184679063" sldId="271"/>
            <ac:picMk id="12" creationId="{D67C760E-AFC1-458E-99A5-890025924AB0}"/>
          </ac:picMkLst>
        </pc:picChg>
        <pc:picChg chg="del">
          <ac:chgData name="NGUYỄN HOÀNG ANH" userId="4348d14c-3365-4502-8caf-233782dc487b" providerId="ADAL" clId="{EFB64551-852C-46E7-B041-A9FB21E499D3}" dt="2022-11-14T14:12:23.506" v="572" actId="478"/>
          <ac:picMkLst>
            <pc:docMk/>
            <pc:sldMk cId="4184679063" sldId="271"/>
            <ac:picMk id="16" creationId="{2D55F58C-EE67-4B24-A4B0-F8A4874725F8}"/>
          </ac:picMkLst>
        </pc:picChg>
      </pc:sldChg>
      <pc:sldChg chg="modSp mod">
        <pc:chgData name="NGUYỄN HOÀNG ANH" userId="4348d14c-3365-4502-8caf-233782dc487b" providerId="ADAL" clId="{EFB64551-852C-46E7-B041-A9FB21E499D3}" dt="2022-11-14T15:01:05.883" v="951" actId="115"/>
        <pc:sldMkLst>
          <pc:docMk/>
          <pc:sldMk cId="283824195" sldId="272"/>
        </pc:sldMkLst>
        <pc:spChg chg="mod">
          <ac:chgData name="NGUYỄN HOÀNG ANH" userId="4348d14c-3365-4502-8caf-233782dc487b" providerId="ADAL" clId="{EFB64551-852C-46E7-B041-A9FB21E499D3}" dt="2022-11-14T14:41:00.497" v="767" actId="207"/>
          <ac:spMkLst>
            <pc:docMk/>
            <pc:sldMk cId="283824195" sldId="272"/>
            <ac:spMk id="4" creationId="{508A5292-31D2-456E-98DE-83733FE1BE39}"/>
          </ac:spMkLst>
        </pc:spChg>
        <pc:spChg chg="mod">
          <ac:chgData name="NGUYỄN HOÀNG ANH" userId="4348d14c-3365-4502-8caf-233782dc487b" providerId="ADAL" clId="{EFB64551-852C-46E7-B041-A9FB21E499D3}" dt="2022-11-14T14:31:08.328" v="747" actId="1076"/>
          <ac:spMkLst>
            <pc:docMk/>
            <pc:sldMk cId="283824195" sldId="272"/>
            <ac:spMk id="8" creationId="{41EA26A0-6727-485B-AC51-32E151947FB0}"/>
          </ac:spMkLst>
        </pc:spChg>
        <pc:spChg chg="mod">
          <ac:chgData name="NGUYỄN HOÀNG ANH" userId="4348d14c-3365-4502-8caf-233782dc487b" providerId="ADAL" clId="{EFB64551-852C-46E7-B041-A9FB21E499D3}" dt="2022-11-14T14:31:12.705" v="748" actId="1076"/>
          <ac:spMkLst>
            <pc:docMk/>
            <pc:sldMk cId="283824195" sldId="272"/>
            <ac:spMk id="24" creationId="{AAFE18C9-C47B-4F4C-B079-D9653101D45E}"/>
          </ac:spMkLst>
        </pc:spChg>
        <pc:spChg chg="mod">
          <ac:chgData name="NGUYỄN HOÀNG ANH" userId="4348d14c-3365-4502-8caf-233782dc487b" providerId="ADAL" clId="{EFB64551-852C-46E7-B041-A9FB21E499D3}" dt="2022-11-14T15:01:05.883" v="951" actId="115"/>
          <ac:spMkLst>
            <pc:docMk/>
            <pc:sldMk cId="283824195" sldId="272"/>
            <ac:spMk id="25" creationId="{CFAE102E-3C04-460E-A81D-CD88588BC185}"/>
          </ac:spMkLst>
        </pc:spChg>
      </pc:sldChg>
      <pc:sldChg chg="modSp mod">
        <pc:chgData name="NGUYỄN HOÀNG ANH" userId="4348d14c-3365-4502-8caf-233782dc487b" providerId="ADAL" clId="{EFB64551-852C-46E7-B041-A9FB21E499D3}" dt="2022-11-14T15:34:58.745" v="2304" actId="207"/>
        <pc:sldMkLst>
          <pc:docMk/>
          <pc:sldMk cId="2838324493" sldId="273"/>
        </pc:sldMkLst>
        <pc:spChg chg="mod">
          <ac:chgData name="NGUYỄN HOÀNG ANH" userId="4348d14c-3365-4502-8caf-233782dc487b" providerId="ADAL" clId="{EFB64551-852C-46E7-B041-A9FB21E499D3}" dt="2022-11-14T15:33:42.264" v="2302" actId="1076"/>
          <ac:spMkLst>
            <pc:docMk/>
            <pc:sldMk cId="2838324493" sldId="273"/>
            <ac:spMk id="2" creationId="{0BF7ABAB-70DC-4B06-8637-1C1B69C95012}"/>
          </ac:spMkLst>
        </pc:spChg>
        <pc:spChg chg="mod">
          <ac:chgData name="NGUYỄN HOÀNG ANH" userId="4348d14c-3365-4502-8caf-233782dc487b" providerId="ADAL" clId="{EFB64551-852C-46E7-B041-A9FB21E499D3}" dt="2022-11-14T15:34:58.745" v="2304" actId="207"/>
          <ac:spMkLst>
            <pc:docMk/>
            <pc:sldMk cId="2838324493" sldId="273"/>
            <ac:spMk id="4" creationId="{508A5292-31D2-456E-98DE-83733FE1BE39}"/>
          </ac:spMkLst>
        </pc:spChg>
        <pc:spChg chg="mod">
          <ac:chgData name="NGUYỄN HOÀNG ANH" userId="4348d14c-3365-4502-8caf-233782dc487b" providerId="ADAL" clId="{EFB64551-852C-46E7-B041-A9FB21E499D3}" dt="2022-11-14T15:30:26.149" v="2214" actId="20577"/>
          <ac:spMkLst>
            <pc:docMk/>
            <pc:sldMk cId="2838324493" sldId="273"/>
            <ac:spMk id="19" creationId="{AEE4D39D-A51F-4AA6-97B5-E70AD46F0620}"/>
          </ac:spMkLst>
        </pc:spChg>
      </pc:sldChg>
      <pc:sldChg chg="addSp delSp modSp add mod setBg modAnim">
        <pc:chgData name="NGUYỄN HOÀNG ANH" userId="4348d14c-3365-4502-8caf-233782dc487b" providerId="ADAL" clId="{EFB64551-852C-46E7-B041-A9FB21E499D3}" dt="2022-11-14T15:06:41.273" v="1019"/>
        <pc:sldMkLst>
          <pc:docMk/>
          <pc:sldMk cId="2794227359" sldId="277"/>
        </pc:sldMkLst>
        <pc:spChg chg="mod">
          <ac:chgData name="NGUYỄN HOÀNG ANH" userId="4348d14c-3365-4502-8caf-233782dc487b" providerId="ADAL" clId="{EFB64551-852C-46E7-B041-A9FB21E499D3}" dt="2022-11-14T15:00:22.664" v="949" actId="1076"/>
          <ac:spMkLst>
            <pc:docMk/>
            <pc:sldMk cId="2794227359" sldId="277"/>
            <ac:spMk id="4" creationId="{508A5292-31D2-456E-98DE-83733FE1BE39}"/>
          </ac:spMkLst>
        </pc:spChg>
        <pc:spChg chg="mod">
          <ac:chgData name="NGUYỄN HOÀNG ANH" userId="4348d14c-3365-4502-8caf-233782dc487b" providerId="ADAL" clId="{EFB64551-852C-46E7-B041-A9FB21E499D3}" dt="2022-11-14T15:00:24.056" v="950" actId="1076"/>
          <ac:spMkLst>
            <pc:docMk/>
            <pc:sldMk cId="2794227359" sldId="277"/>
            <ac:spMk id="8" creationId="{41EA26A0-6727-485B-AC51-32E151947FB0}"/>
          </ac:spMkLst>
        </pc:spChg>
        <pc:spChg chg="mod">
          <ac:chgData name="NGUYỄN HOÀNG ANH" userId="4348d14c-3365-4502-8caf-233782dc487b" providerId="ADAL" clId="{EFB64551-852C-46E7-B041-A9FB21E499D3}" dt="2022-11-14T14:41:31.904" v="804" actId="1076"/>
          <ac:spMkLst>
            <pc:docMk/>
            <pc:sldMk cId="2794227359" sldId="277"/>
            <ac:spMk id="24" creationId="{AAFE18C9-C47B-4F4C-B079-D9653101D45E}"/>
          </ac:spMkLst>
        </pc:spChg>
        <pc:spChg chg="mod">
          <ac:chgData name="NGUYỄN HOÀNG ANH" userId="4348d14c-3365-4502-8caf-233782dc487b" providerId="ADAL" clId="{EFB64551-852C-46E7-B041-A9FB21E499D3}" dt="2022-11-14T14:44:58.241" v="847" actId="20577"/>
          <ac:spMkLst>
            <pc:docMk/>
            <pc:sldMk cId="2794227359" sldId="277"/>
            <ac:spMk id="25" creationId="{CFAE102E-3C04-460E-A81D-CD88588BC185}"/>
          </ac:spMkLst>
        </pc:spChg>
        <pc:spChg chg="add mod">
          <ac:chgData name="NGUYỄN HOÀNG ANH" userId="4348d14c-3365-4502-8caf-233782dc487b" providerId="ADAL" clId="{EFB64551-852C-46E7-B041-A9FB21E499D3}" dt="2022-11-14T15:02:44.766" v="967" actId="313"/>
          <ac:spMkLst>
            <pc:docMk/>
            <pc:sldMk cId="2794227359" sldId="277"/>
            <ac:spMk id="26" creationId="{3E96300F-33E2-A76E-A137-583C0AB69A15}"/>
          </ac:spMkLst>
        </pc:spChg>
        <pc:spChg chg="add del mod">
          <ac:chgData name="NGUYỄN HOÀNG ANH" userId="4348d14c-3365-4502-8caf-233782dc487b" providerId="ADAL" clId="{EFB64551-852C-46E7-B041-A9FB21E499D3}" dt="2022-11-14T15:03:28.880" v="970" actId="478"/>
          <ac:spMkLst>
            <pc:docMk/>
            <pc:sldMk cId="2794227359" sldId="277"/>
            <ac:spMk id="29" creationId="{87498DBD-7C8F-E7C6-ED91-16EE5F74BBDB}"/>
          </ac:spMkLst>
        </pc:spChg>
        <pc:spChg chg="add mod">
          <ac:chgData name="NGUYỄN HOÀNG ANH" userId="4348d14c-3365-4502-8caf-233782dc487b" providerId="ADAL" clId="{EFB64551-852C-46E7-B041-A9FB21E499D3}" dt="2022-11-14T15:03:37.528" v="972" actId="1076"/>
          <ac:spMkLst>
            <pc:docMk/>
            <pc:sldMk cId="2794227359" sldId="277"/>
            <ac:spMk id="30" creationId="{09A4C33C-B85C-6556-DF6F-B9EFE8B0CE90}"/>
          </ac:spMkLst>
        </pc:spChg>
        <pc:spChg chg="add mod">
          <ac:chgData name="NGUYỄN HOÀNG ANH" userId="4348d14c-3365-4502-8caf-233782dc487b" providerId="ADAL" clId="{EFB64551-852C-46E7-B041-A9FB21E499D3}" dt="2022-11-14T15:03:44.201" v="974" actId="1076"/>
          <ac:spMkLst>
            <pc:docMk/>
            <pc:sldMk cId="2794227359" sldId="277"/>
            <ac:spMk id="31" creationId="{ED637A44-4BD8-AAF0-C35C-7C502C6351FE}"/>
          </ac:spMkLst>
        </pc:spChg>
        <pc:spChg chg="add del mod">
          <ac:chgData name="NGUYỄN HOÀNG ANH" userId="4348d14c-3365-4502-8caf-233782dc487b" providerId="ADAL" clId="{EFB64551-852C-46E7-B041-A9FB21E499D3}" dt="2022-11-14T15:04:03.649" v="976" actId="478"/>
          <ac:spMkLst>
            <pc:docMk/>
            <pc:sldMk cId="2794227359" sldId="277"/>
            <ac:spMk id="64" creationId="{B728817C-E8D4-336C-21C7-A9F23396942F}"/>
          </ac:spMkLst>
        </pc:spChg>
        <pc:spChg chg="add mod">
          <ac:chgData name="NGUYỄN HOÀNG ANH" userId="4348d14c-3365-4502-8caf-233782dc487b" providerId="ADAL" clId="{EFB64551-852C-46E7-B041-A9FB21E499D3}" dt="2022-11-14T15:04:49.980" v="1005" actId="207"/>
          <ac:spMkLst>
            <pc:docMk/>
            <pc:sldMk cId="2794227359" sldId="277"/>
            <ac:spMk id="65" creationId="{C05CC5A7-A667-3AB5-3FA1-0BB645F9DCBD}"/>
          </ac:spMkLst>
        </pc:spChg>
        <pc:spChg chg="add mod">
          <ac:chgData name="NGUYỄN HOÀNG ANH" userId="4348d14c-3365-4502-8caf-233782dc487b" providerId="ADAL" clId="{EFB64551-852C-46E7-B041-A9FB21E499D3}" dt="2022-11-14T15:04:52.281" v="1006" actId="207"/>
          <ac:spMkLst>
            <pc:docMk/>
            <pc:sldMk cId="2794227359" sldId="277"/>
            <ac:spMk id="66" creationId="{48163737-13AE-0A17-C94B-5FE0C82BACA3}"/>
          </ac:spMkLst>
        </pc:spChg>
        <pc:spChg chg="add mod">
          <ac:chgData name="NGUYỄN HOÀNG ANH" userId="4348d14c-3365-4502-8caf-233782dc487b" providerId="ADAL" clId="{EFB64551-852C-46E7-B041-A9FB21E499D3}" dt="2022-11-14T15:05:35.427" v="1010" actId="571"/>
          <ac:spMkLst>
            <pc:docMk/>
            <pc:sldMk cId="2794227359" sldId="277"/>
            <ac:spMk id="82" creationId="{23BCD23C-C603-5D79-3016-2CA0412299FC}"/>
          </ac:spMkLst>
        </pc:spChg>
        <pc:spChg chg="add mod">
          <ac:chgData name="NGUYỄN HOÀNG ANH" userId="4348d14c-3365-4502-8caf-233782dc487b" providerId="ADAL" clId="{EFB64551-852C-46E7-B041-A9FB21E499D3}" dt="2022-11-14T15:05:35.427" v="1010" actId="571"/>
          <ac:spMkLst>
            <pc:docMk/>
            <pc:sldMk cId="2794227359" sldId="277"/>
            <ac:spMk id="89" creationId="{497707CE-A331-B41B-0105-AECD8788D456}"/>
          </ac:spMkLst>
        </pc:spChg>
        <pc:spChg chg="add mod">
          <ac:chgData name="NGUYỄN HOÀNG ANH" userId="4348d14c-3365-4502-8caf-233782dc487b" providerId="ADAL" clId="{EFB64551-852C-46E7-B041-A9FB21E499D3}" dt="2022-11-14T15:05:35.427" v="1010" actId="571"/>
          <ac:spMkLst>
            <pc:docMk/>
            <pc:sldMk cId="2794227359" sldId="277"/>
            <ac:spMk id="90" creationId="{42B005AD-99B2-58F2-E177-685E8A516A7C}"/>
          </ac:spMkLst>
        </pc:spChg>
        <pc:graphicFrameChg chg="add del mod modGraphic">
          <ac:chgData name="NGUYỄN HOÀNG ANH" userId="4348d14c-3365-4502-8caf-233782dc487b" providerId="ADAL" clId="{EFB64551-852C-46E7-B041-A9FB21E499D3}" dt="2022-11-14T14:53:31.077" v="852" actId="478"/>
          <ac:graphicFrameMkLst>
            <pc:docMk/>
            <pc:sldMk cId="2794227359" sldId="277"/>
            <ac:graphicFrameMk id="2" creationId="{1C768F1D-3674-49B7-6243-838CD44FAC47}"/>
          </ac:graphicFrameMkLst>
        </pc:graphicFrameChg>
        <pc:graphicFrameChg chg="add mod modGraphic">
          <ac:chgData name="NGUYỄN HOÀNG ANH" userId="4348d14c-3365-4502-8caf-233782dc487b" providerId="ADAL" clId="{EFB64551-852C-46E7-B041-A9FB21E499D3}" dt="2022-11-14T14:59:07.169" v="931" actId="20577"/>
          <ac:graphicFrameMkLst>
            <pc:docMk/>
            <pc:sldMk cId="2794227359" sldId="277"/>
            <ac:graphicFrameMk id="5" creationId="{A893A10D-D14C-1567-8962-57639B16330D}"/>
          </ac:graphicFrameMkLst>
        </pc:graphicFrameChg>
        <pc:graphicFrameChg chg="add mod modGraphic">
          <ac:chgData name="NGUYỄN HOÀNG ANH" userId="4348d14c-3365-4502-8caf-233782dc487b" providerId="ADAL" clId="{EFB64551-852C-46E7-B041-A9FB21E499D3}" dt="2022-11-14T15:00:22.184" v="948" actId="1076"/>
          <ac:graphicFrameMkLst>
            <pc:docMk/>
            <pc:sldMk cId="2794227359" sldId="277"/>
            <ac:graphicFrameMk id="7" creationId="{6157D4EC-8956-DC68-7F2C-B66DB0E2FDB6}"/>
          </ac:graphicFrameMkLst>
        </pc:graphicFrameChg>
        <pc:graphicFrameChg chg="add mod modGraphic">
          <ac:chgData name="NGUYỄN HOÀNG ANH" userId="4348d14c-3365-4502-8caf-233782dc487b" providerId="ADAL" clId="{EFB64551-852C-46E7-B041-A9FB21E499D3}" dt="2022-11-14T14:59:22.505" v="938" actId="20577"/>
          <ac:graphicFrameMkLst>
            <pc:docMk/>
            <pc:sldMk cId="2794227359" sldId="277"/>
            <ac:graphicFrameMk id="9" creationId="{6F59D6EA-868E-F777-8A1B-ADBB9B2BEBAB}"/>
          </ac:graphicFrameMkLst>
        </pc:graphicFrameChg>
        <pc:graphicFrameChg chg="add mod">
          <ac:chgData name="NGUYỄN HOÀNG ANH" userId="4348d14c-3365-4502-8caf-233782dc487b" providerId="ADAL" clId="{EFB64551-852C-46E7-B041-A9FB21E499D3}" dt="2022-11-14T15:05:35.427" v="1010" actId="571"/>
          <ac:graphicFrameMkLst>
            <pc:docMk/>
            <pc:sldMk cId="2794227359" sldId="277"/>
            <ac:graphicFrameMk id="67" creationId="{79E0AE67-CF75-8159-E74A-F87642059D14}"/>
          </ac:graphicFrameMkLst>
        </pc:graphicFrameChg>
        <pc:graphicFrameChg chg="add mod">
          <ac:chgData name="NGUYỄN HOÀNG ANH" userId="4348d14c-3365-4502-8caf-233782dc487b" providerId="ADAL" clId="{EFB64551-852C-46E7-B041-A9FB21E499D3}" dt="2022-11-14T15:05:35.427" v="1010" actId="571"/>
          <ac:graphicFrameMkLst>
            <pc:docMk/>
            <pc:sldMk cId="2794227359" sldId="277"/>
            <ac:graphicFrameMk id="68" creationId="{9AD071D6-25E0-E4EF-32CA-BD88CEAFDF10}"/>
          </ac:graphicFrameMkLst>
        </pc:graphicFrameChg>
        <pc:graphicFrameChg chg="add mod">
          <ac:chgData name="NGUYỄN HOÀNG ANH" userId="4348d14c-3365-4502-8caf-233782dc487b" providerId="ADAL" clId="{EFB64551-852C-46E7-B041-A9FB21E499D3}" dt="2022-11-14T15:05:35.427" v="1010" actId="571"/>
          <ac:graphicFrameMkLst>
            <pc:docMk/>
            <pc:sldMk cId="2794227359" sldId="277"/>
            <ac:graphicFrameMk id="69" creationId="{B274ACF6-95C4-5218-7B57-A1AD3718CE3D}"/>
          </ac:graphicFrameMkLst>
        </pc:graphicFrameChg>
        <pc:cxnChg chg="add mod">
          <ac:chgData name="NGUYỄN HOÀNG ANH" userId="4348d14c-3365-4502-8caf-233782dc487b" providerId="ADAL" clId="{EFB64551-852C-46E7-B041-A9FB21E499D3}" dt="2022-11-14T15:00:14.905" v="946" actId="1076"/>
          <ac:cxnSpMkLst>
            <pc:docMk/>
            <pc:sldMk cId="2794227359" sldId="277"/>
            <ac:cxnSpMk id="12" creationId="{82E34504-9D09-6E5D-7D02-A9FC6BE28F24}"/>
          </ac:cxnSpMkLst>
        </pc:cxnChg>
        <pc:cxnChg chg="add mod">
          <ac:chgData name="NGUYỄN HOÀNG ANH" userId="4348d14c-3365-4502-8caf-233782dc487b" providerId="ADAL" clId="{EFB64551-852C-46E7-B041-A9FB21E499D3}" dt="2022-11-14T15:00:12.569" v="945" actId="1076"/>
          <ac:cxnSpMkLst>
            <pc:docMk/>
            <pc:sldMk cId="2794227359" sldId="277"/>
            <ac:cxnSpMk id="15" creationId="{AE9C499A-3BD3-1384-1331-D17563C58634}"/>
          </ac:cxnSpMkLst>
        </pc:cxnChg>
        <pc:cxnChg chg="add mod">
          <ac:chgData name="NGUYỄN HOÀNG ANH" userId="4348d14c-3365-4502-8caf-233782dc487b" providerId="ADAL" clId="{EFB64551-852C-46E7-B041-A9FB21E499D3}" dt="2022-11-14T15:00:10.161" v="944" actId="1076"/>
          <ac:cxnSpMkLst>
            <pc:docMk/>
            <pc:sldMk cId="2794227359" sldId="277"/>
            <ac:cxnSpMk id="16" creationId="{404FD4C5-B3D9-A227-B806-F48DD0004265}"/>
          </ac:cxnSpMkLst>
        </pc:cxnChg>
        <pc:cxnChg chg="add mod">
          <ac:chgData name="NGUYỄN HOÀNG ANH" userId="4348d14c-3365-4502-8caf-233782dc487b" providerId="ADAL" clId="{EFB64551-852C-46E7-B041-A9FB21E499D3}" dt="2022-11-14T15:00:05.408" v="943" actId="1076"/>
          <ac:cxnSpMkLst>
            <pc:docMk/>
            <pc:sldMk cId="2794227359" sldId="277"/>
            <ac:cxnSpMk id="17" creationId="{9C7149CA-1B52-DF7E-DD89-4973E1E02946}"/>
          </ac:cxnSpMkLst>
        </pc:cxnChg>
        <pc:cxnChg chg="add mod">
          <ac:chgData name="NGUYỄN HOÀNG ANH" userId="4348d14c-3365-4502-8caf-233782dc487b" providerId="ADAL" clId="{EFB64551-852C-46E7-B041-A9FB21E499D3}" dt="2022-11-14T14:59:52.416" v="942" actId="1076"/>
          <ac:cxnSpMkLst>
            <pc:docMk/>
            <pc:sldMk cId="2794227359" sldId="277"/>
            <ac:cxnSpMk id="18" creationId="{1762A0CE-383D-2096-11C4-BEC3C400A74A}"/>
          </ac:cxnSpMkLst>
        </pc:cxnChg>
        <pc:cxnChg chg="add mod">
          <ac:chgData name="NGUYỄN HOÀNG ANH" userId="4348d14c-3365-4502-8caf-233782dc487b" providerId="ADAL" clId="{EFB64551-852C-46E7-B041-A9FB21E499D3}" dt="2022-11-14T14:58:16.416" v="907" actId="14100"/>
          <ac:cxnSpMkLst>
            <pc:docMk/>
            <pc:sldMk cId="2794227359" sldId="277"/>
            <ac:cxnSpMk id="19" creationId="{9317FCCB-54C4-BD81-665C-18B58E18A3EA}"/>
          </ac:cxnSpMkLst>
        </pc:cxnChg>
        <pc:cxnChg chg="add mod">
          <ac:chgData name="NGUYỄN HOÀNG ANH" userId="4348d14c-3365-4502-8caf-233782dc487b" providerId="ADAL" clId="{EFB64551-852C-46E7-B041-A9FB21E499D3}" dt="2022-11-14T14:58:28.760" v="909" actId="1076"/>
          <ac:cxnSpMkLst>
            <pc:docMk/>
            <pc:sldMk cId="2794227359" sldId="277"/>
            <ac:cxnSpMk id="21" creationId="{BC801824-3A27-22BC-AA71-93953920B8FC}"/>
          </ac:cxnSpMkLst>
        </pc:cxnChg>
        <pc:cxnChg chg="add mod">
          <ac:chgData name="NGUYỄN HOÀNG ANH" userId="4348d14c-3365-4502-8caf-233782dc487b" providerId="ADAL" clId="{EFB64551-852C-46E7-B041-A9FB21E499D3}" dt="2022-11-14T14:58:35.217" v="911" actId="1076"/>
          <ac:cxnSpMkLst>
            <pc:docMk/>
            <pc:sldMk cId="2794227359" sldId="277"/>
            <ac:cxnSpMk id="22" creationId="{C2433D9D-BADC-92B0-5AD0-0B3AE10BF037}"/>
          </ac:cxnSpMkLst>
        </pc:cxnChg>
        <pc:cxnChg chg="add mod">
          <ac:chgData name="NGUYỄN HOÀNG ANH" userId="4348d14c-3365-4502-8caf-233782dc487b" providerId="ADAL" clId="{EFB64551-852C-46E7-B041-A9FB21E499D3}" dt="2022-11-14T14:58:42.001" v="913" actId="1076"/>
          <ac:cxnSpMkLst>
            <pc:docMk/>
            <pc:sldMk cId="2794227359" sldId="277"/>
            <ac:cxnSpMk id="23" creationId="{0994EBFB-2EE1-DA58-F7BE-75ECEC1061CA}"/>
          </ac:cxnSpMkLst>
        </pc:cxnChg>
        <pc:cxnChg chg="add mod">
          <ac:chgData name="NGUYỄN HOÀNG ANH" userId="4348d14c-3365-4502-8caf-233782dc487b" providerId="ADAL" clId="{EFB64551-852C-46E7-B041-A9FB21E499D3}" dt="2022-11-14T15:05:35.427" v="1010" actId="571"/>
          <ac:cxnSpMkLst>
            <pc:docMk/>
            <pc:sldMk cId="2794227359" sldId="277"/>
            <ac:cxnSpMk id="70" creationId="{D0982B4D-20DC-1F4F-BC4F-9887661CE83B}"/>
          </ac:cxnSpMkLst>
        </pc:cxnChg>
        <pc:cxnChg chg="add mod">
          <ac:chgData name="NGUYỄN HOÀNG ANH" userId="4348d14c-3365-4502-8caf-233782dc487b" providerId="ADAL" clId="{EFB64551-852C-46E7-B041-A9FB21E499D3}" dt="2022-11-14T15:05:35.427" v="1010" actId="571"/>
          <ac:cxnSpMkLst>
            <pc:docMk/>
            <pc:sldMk cId="2794227359" sldId="277"/>
            <ac:cxnSpMk id="71" creationId="{FD175A07-1EC8-9BA2-B4F1-925EFBDCD244}"/>
          </ac:cxnSpMkLst>
        </pc:cxnChg>
        <pc:cxnChg chg="add mod">
          <ac:chgData name="NGUYỄN HOÀNG ANH" userId="4348d14c-3365-4502-8caf-233782dc487b" providerId="ADAL" clId="{EFB64551-852C-46E7-B041-A9FB21E499D3}" dt="2022-11-14T15:05:35.427" v="1010" actId="571"/>
          <ac:cxnSpMkLst>
            <pc:docMk/>
            <pc:sldMk cId="2794227359" sldId="277"/>
            <ac:cxnSpMk id="72" creationId="{91F1A1D3-CE8A-C6F7-D0A1-72EDB36BB703}"/>
          </ac:cxnSpMkLst>
        </pc:cxnChg>
        <pc:cxnChg chg="add mod">
          <ac:chgData name="NGUYỄN HOÀNG ANH" userId="4348d14c-3365-4502-8caf-233782dc487b" providerId="ADAL" clId="{EFB64551-852C-46E7-B041-A9FB21E499D3}" dt="2022-11-14T15:05:35.427" v="1010" actId="571"/>
          <ac:cxnSpMkLst>
            <pc:docMk/>
            <pc:sldMk cId="2794227359" sldId="277"/>
            <ac:cxnSpMk id="73" creationId="{BC68E2CF-95B9-8CE8-E140-8C8CCC56F7C5}"/>
          </ac:cxnSpMkLst>
        </pc:cxnChg>
        <pc:cxnChg chg="add mod">
          <ac:chgData name="NGUYỄN HOÀNG ANH" userId="4348d14c-3365-4502-8caf-233782dc487b" providerId="ADAL" clId="{EFB64551-852C-46E7-B041-A9FB21E499D3}" dt="2022-11-14T15:05:35.427" v="1010" actId="571"/>
          <ac:cxnSpMkLst>
            <pc:docMk/>
            <pc:sldMk cId="2794227359" sldId="277"/>
            <ac:cxnSpMk id="74" creationId="{FAD33489-FCF0-2F56-65F3-43B0F5F57322}"/>
          </ac:cxnSpMkLst>
        </pc:cxnChg>
        <pc:cxnChg chg="add mod">
          <ac:chgData name="NGUYỄN HOÀNG ANH" userId="4348d14c-3365-4502-8caf-233782dc487b" providerId="ADAL" clId="{EFB64551-852C-46E7-B041-A9FB21E499D3}" dt="2022-11-14T15:05:35.427" v="1010" actId="571"/>
          <ac:cxnSpMkLst>
            <pc:docMk/>
            <pc:sldMk cId="2794227359" sldId="277"/>
            <ac:cxnSpMk id="75" creationId="{5976BE61-1317-803F-317C-13E988BFEA6A}"/>
          </ac:cxnSpMkLst>
        </pc:cxnChg>
        <pc:cxnChg chg="add mod">
          <ac:chgData name="NGUYỄN HOÀNG ANH" userId="4348d14c-3365-4502-8caf-233782dc487b" providerId="ADAL" clId="{EFB64551-852C-46E7-B041-A9FB21E499D3}" dt="2022-11-14T15:05:35.427" v="1010" actId="571"/>
          <ac:cxnSpMkLst>
            <pc:docMk/>
            <pc:sldMk cId="2794227359" sldId="277"/>
            <ac:cxnSpMk id="76" creationId="{16B68FA8-3012-1C4E-4D06-FECB44C12113}"/>
          </ac:cxnSpMkLst>
        </pc:cxnChg>
        <pc:cxnChg chg="add mod">
          <ac:chgData name="NGUYỄN HOÀNG ANH" userId="4348d14c-3365-4502-8caf-233782dc487b" providerId="ADAL" clId="{EFB64551-852C-46E7-B041-A9FB21E499D3}" dt="2022-11-14T15:05:35.427" v="1010" actId="571"/>
          <ac:cxnSpMkLst>
            <pc:docMk/>
            <pc:sldMk cId="2794227359" sldId="277"/>
            <ac:cxnSpMk id="77" creationId="{E2AA4E1E-4FE4-67EE-58C0-ED52556929D0}"/>
          </ac:cxnSpMkLst>
        </pc:cxnChg>
        <pc:cxnChg chg="add mod">
          <ac:chgData name="NGUYỄN HOÀNG ANH" userId="4348d14c-3365-4502-8caf-233782dc487b" providerId="ADAL" clId="{EFB64551-852C-46E7-B041-A9FB21E499D3}" dt="2022-11-14T15:05:35.427" v="1010" actId="571"/>
          <ac:cxnSpMkLst>
            <pc:docMk/>
            <pc:sldMk cId="2794227359" sldId="277"/>
            <ac:cxnSpMk id="78" creationId="{D5DEE3D4-A178-FB12-FDEC-24879F4C21F5}"/>
          </ac:cxnSpMkLst>
        </pc:cxnChg>
      </pc:sldChg>
      <pc:sldChg chg="new del">
        <pc:chgData name="NGUYỄN HOÀNG ANH" userId="4348d14c-3365-4502-8caf-233782dc487b" providerId="ADAL" clId="{EFB64551-852C-46E7-B041-A9FB21E499D3}" dt="2022-11-14T14:14:20.588" v="662" actId="47"/>
        <pc:sldMkLst>
          <pc:docMk/>
          <pc:sldMk cId="3494689987" sldId="277"/>
        </pc:sldMkLst>
      </pc:sldChg>
      <pc:sldChg chg="addSp modSp add mod setBg modAnim">
        <pc:chgData name="NGUYỄN HOÀNG ANH" userId="4348d14c-3365-4502-8caf-233782dc487b" providerId="ADAL" clId="{EFB64551-852C-46E7-B041-A9FB21E499D3}" dt="2022-11-14T15:24:37.398" v="1981" actId="115"/>
        <pc:sldMkLst>
          <pc:docMk/>
          <pc:sldMk cId="4095342759" sldId="278"/>
        </pc:sldMkLst>
        <pc:spChg chg="mod">
          <ac:chgData name="NGUYỄN HOÀNG ANH" userId="4348d14c-3365-4502-8caf-233782dc487b" providerId="ADAL" clId="{EFB64551-852C-46E7-B041-A9FB21E499D3}" dt="2022-11-14T15:19:59.936" v="1765" actId="1076"/>
          <ac:spMkLst>
            <pc:docMk/>
            <pc:sldMk cId="4095342759" sldId="278"/>
            <ac:spMk id="4" creationId="{508A5292-31D2-456E-98DE-83733FE1BE39}"/>
          </ac:spMkLst>
        </pc:spChg>
        <pc:spChg chg="add mod">
          <ac:chgData name="NGUYỄN HOÀNG ANH" userId="4348d14c-3365-4502-8caf-233782dc487b" providerId="ADAL" clId="{EFB64551-852C-46E7-B041-A9FB21E499D3}" dt="2022-11-14T15:24:37.398" v="1981" actId="115"/>
          <ac:spMkLst>
            <pc:docMk/>
            <pc:sldMk cId="4095342759" sldId="278"/>
            <ac:spMk id="5" creationId="{88179739-82B5-921D-52FE-61B4AA4D3179}"/>
          </ac:spMkLst>
        </pc:spChg>
        <pc:spChg chg="mod">
          <ac:chgData name="NGUYỄN HOÀNG ANH" userId="4348d14c-3365-4502-8caf-233782dc487b" providerId="ADAL" clId="{EFB64551-852C-46E7-B041-A9FB21E499D3}" dt="2022-11-14T15:09:06.273" v="1034" actId="1076"/>
          <ac:spMkLst>
            <pc:docMk/>
            <pc:sldMk cId="4095342759" sldId="278"/>
            <ac:spMk id="8" creationId="{41EA26A0-6727-485B-AC51-32E151947FB0}"/>
          </ac:spMkLst>
        </pc:spChg>
        <pc:spChg chg="mod">
          <ac:chgData name="NGUYỄN HOÀNG ANH" userId="4348d14c-3365-4502-8caf-233782dc487b" providerId="ADAL" clId="{EFB64551-852C-46E7-B041-A9FB21E499D3}" dt="2022-11-14T15:09:14.593" v="1035" actId="1076"/>
          <ac:spMkLst>
            <pc:docMk/>
            <pc:sldMk cId="4095342759" sldId="278"/>
            <ac:spMk id="24" creationId="{AAFE18C9-C47B-4F4C-B079-D9653101D45E}"/>
          </ac:spMkLst>
        </pc:spChg>
        <pc:spChg chg="mod ord">
          <ac:chgData name="NGUYỄN HOÀNG ANH" userId="4348d14c-3365-4502-8caf-233782dc487b" providerId="ADAL" clId="{EFB64551-852C-46E7-B041-A9FB21E499D3}" dt="2022-11-14T15:22:26.852" v="1929" actId="20577"/>
          <ac:spMkLst>
            <pc:docMk/>
            <pc:sldMk cId="4095342759" sldId="278"/>
            <ac:spMk id="25" creationId="{CFAE102E-3C04-460E-A81D-CD88588BC185}"/>
          </ac:spMkLst>
        </pc:spChg>
        <pc:graphicFrameChg chg="add mod modGraphic">
          <ac:chgData name="NGUYỄN HOÀNG ANH" userId="4348d14c-3365-4502-8caf-233782dc487b" providerId="ADAL" clId="{EFB64551-852C-46E7-B041-A9FB21E499D3}" dt="2022-11-14T15:23:35.457" v="1936" actId="1076"/>
          <ac:graphicFrameMkLst>
            <pc:docMk/>
            <pc:sldMk cId="4095342759" sldId="278"/>
            <ac:graphicFrameMk id="2" creationId="{DEB1005F-7AB8-D74D-F8FD-864EF5902893}"/>
          </ac:graphicFrameMkLst>
        </pc:graphicFrameChg>
      </pc:sldChg>
      <pc:sldChg chg="delSp modSp add mod delAnim">
        <pc:chgData name="NGUYỄN HOÀNG ANH" userId="4348d14c-3365-4502-8caf-233782dc487b" providerId="ADAL" clId="{EFB64551-852C-46E7-B041-A9FB21E499D3}" dt="2022-11-14T15:30:01.447" v="2094" actId="20577"/>
        <pc:sldMkLst>
          <pc:docMk/>
          <pc:sldMk cId="1150340264" sldId="279"/>
        </pc:sldMkLst>
        <pc:spChg chg="mod">
          <ac:chgData name="NGUYỄN HOÀNG ANH" userId="4348d14c-3365-4502-8caf-233782dc487b" providerId="ADAL" clId="{EFB64551-852C-46E7-B041-A9FB21E499D3}" dt="2022-11-14T15:28:46.729" v="2049" actId="1076"/>
          <ac:spMkLst>
            <pc:docMk/>
            <pc:sldMk cId="1150340264" sldId="279"/>
            <ac:spMk id="4" creationId="{508A5292-31D2-456E-98DE-83733FE1BE39}"/>
          </ac:spMkLst>
        </pc:spChg>
        <pc:spChg chg="mod">
          <ac:chgData name="NGUYỄN HOÀNG ANH" userId="4348d14c-3365-4502-8caf-233782dc487b" providerId="ADAL" clId="{EFB64551-852C-46E7-B041-A9FB21E499D3}" dt="2022-11-14T15:30:01.447" v="2094" actId="20577"/>
          <ac:spMkLst>
            <pc:docMk/>
            <pc:sldMk cId="1150340264" sldId="279"/>
            <ac:spMk id="5" creationId="{88179739-82B5-921D-52FE-61B4AA4D3179}"/>
          </ac:spMkLst>
        </pc:spChg>
        <pc:spChg chg="mod">
          <ac:chgData name="NGUYỄN HOÀNG ANH" userId="4348d14c-3365-4502-8caf-233782dc487b" providerId="ADAL" clId="{EFB64551-852C-46E7-B041-A9FB21E499D3}" dt="2022-11-14T15:27:21.710" v="2030" actId="20577"/>
          <ac:spMkLst>
            <pc:docMk/>
            <pc:sldMk cId="1150340264" sldId="279"/>
            <ac:spMk id="24" creationId="{AAFE18C9-C47B-4F4C-B079-D9653101D45E}"/>
          </ac:spMkLst>
        </pc:spChg>
        <pc:spChg chg="mod">
          <ac:chgData name="NGUYỄN HOÀNG ANH" userId="4348d14c-3365-4502-8caf-233782dc487b" providerId="ADAL" clId="{EFB64551-852C-46E7-B041-A9FB21E499D3}" dt="2022-11-14T15:29:26.549" v="2071" actId="20577"/>
          <ac:spMkLst>
            <pc:docMk/>
            <pc:sldMk cId="1150340264" sldId="279"/>
            <ac:spMk id="25" creationId="{CFAE102E-3C04-460E-A81D-CD88588BC185}"/>
          </ac:spMkLst>
        </pc:spChg>
        <pc:graphicFrameChg chg="del">
          <ac:chgData name="NGUYỄN HOÀNG ANH" userId="4348d14c-3365-4502-8caf-233782dc487b" providerId="ADAL" clId="{EFB64551-852C-46E7-B041-A9FB21E499D3}" dt="2022-11-14T15:27:16.724" v="1986" actId="478"/>
          <ac:graphicFrameMkLst>
            <pc:docMk/>
            <pc:sldMk cId="1150340264" sldId="279"/>
            <ac:graphicFrameMk id="2" creationId="{DEB1005F-7AB8-D74D-F8FD-864EF5902893}"/>
          </ac:graphicFrameMkLst>
        </pc:graphicFrameChg>
      </pc:sldChg>
      <pc:sldChg chg="delSp modSp add mod delAnim">
        <pc:chgData name="NGUYỄN HOÀNG ANH" userId="4348d14c-3365-4502-8caf-233782dc487b" providerId="ADAL" clId="{EFB64551-852C-46E7-B041-A9FB21E499D3}" dt="2022-11-14T15:32:24.304" v="2301" actId="123"/>
        <pc:sldMkLst>
          <pc:docMk/>
          <pc:sldMk cId="2215464436" sldId="280"/>
        </pc:sldMkLst>
        <pc:spChg chg="del">
          <ac:chgData name="NGUYỄN HOÀNG ANH" userId="4348d14c-3365-4502-8caf-233782dc487b" providerId="ADAL" clId="{EFB64551-852C-46E7-B041-A9FB21E499D3}" dt="2022-11-14T15:31:33.729" v="2278" actId="478"/>
          <ac:spMkLst>
            <pc:docMk/>
            <pc:sldMk cId="2215464436" sldId="280"/>
            <ac:spMk id="5" creationId="{88179739-82B5-921D-52FE-61B4AA4D3179}"/>
          </ac:spMkLst>
        </pc:spChg>
        <pc:spChg chg="mod">
          <ac:chgData name="NGUYỄN HOÀNG ANH" userId="4348d14c-3365-4502-8caf-233782dc487b" providerId="ADAL" clId="{EFB64551-852C-46E7-B041-A9FB21E499D3}" dt="2022-11-14T15:31:07.169" v="2277" actId="14100"/>
          <ac:spMkLst>
            <pc:docMk/>
            <pc:sldMk cId="2215464436" sldId="280"/>
            <ac:spMk id="24" creationId="{AAFE18C9-C47B-4F4C-B079-D9653101D45E}"/>
          </ac:spMkLst>
        </pc:spChg>
        <pc:spChg chg="mod">
          <ac:chgData name="NGUYỄN HOÀNG ANH" userId="4348d14c-3365-4502-8caf-233782dc487b" providerId="ADAL" clId="{EFB64551-852C-46E7-B041-A9FB21E499D3}" dt="2022-11-14T15:32:24.304" v="2301" actId="123"/>
          <ac:spMkLst>
            <pc:docMk/>
            <pc:sldMk cId="2215464436" sldId="280"/>
            <ac:spMk id="25" creationId="{CFAE102E-3C04-460E-A81D-CD88588BC185}"/>
          </ac:spMkLst>
        </pc:spChg>
      </pc:sldChg>
    </pc:docChg>
  </pc:docChgLst>
  <pc:docChgLst>
    <pc:chgData name="LÂM DUY THIÊN" userId="S::20120192@student.hcmus.edu.vn::5fe02240-c68c-40ea-a438-ef76369521d5" providerId="AD" clId="Web-{401CD0AD-F6C8-A6B3-78B3-965EA5C96259}"/>
    <pc:docChg chg="addSld delSld modSld">
      <pc:chgData name="LÂM DUY THIÊN" userId="S::20120192@student.hcmus.edu.vn::5fe02240-c68c-40ea-a438-ef76369521d5" providerId="AD" clId="Web-{401CD0AD-F6C8-A6B3-78B3-965EA5C96259}" dt="2022-11-16T14:52:26.362" v="15"/>
      <pc:docMkLst>
        <pc:docMk/>
      </pc:docMkLst>
      <pc:sldChg chg="modSp">
        <pc:chgData name="LÂM DUY THIÊN" userId="S::20120192@student.hcmus.edu.vn::5fe02240-c68c-40ea-a438-ef76369521d5" providerId="AD" clId="Web-{401CD0AD-F6C8-A6B3-78B3-965EA5C96259}" dt="2022-11-16T13:41:33.986" v="1" actId="20577"/>
        <pc:sldMkLst>
          <pc:docMk/>
          <pc:sldMk cId="4095342759" sldId="278"/>
        </pc:sldMkLst>
        <pc:spChg chg="mod">
          <ac:chgData name="LÂM DUY THIÊN" userId="S::20120192@student.hcmus.edu.vn::5fe02240-c68c-40ea-a438-ef76369521d5" providerId="AD" clId="Web-{401CD0AD-F6C8-A6B3-78B3-965EA5C96259}" dt="2022-11-16T13:41:33.986" v="1" actId="20577"/>
          <ac:spMkLst>
            <pc:docMk/>
            <pc:sldMk cId="4095342759" sldId="278"/>
            <ac:spMk id="25" creationId="{CFAE102E-3C04-460E-A81D-CD88588BC185}"/>
          </ac:spMkLst>
        </pc:spChg>
      </pc:sldChg>
      <pc:sldChg chg="delSp modSp add replId delAnim">
        <pc:chgData name="LÂM DUY THIÊN" userId="S::20120192@student.hcmus.edu.vn::5fe02240-c68c-40ea-a438-ef76369521d5" providerId="AD" clId="Web-{401CD0AD-F6C8-A6B3-78B3-965EA5C96259}" dt="2022-11-16T14:52:18.393" v="13" actId="1076"/>
        <pc:sldMkLst>
          <pc:docMk/>
          <pc:sldMk cId="1515422793" sldId="284"/>
        </pc:sldMkLst>
        <pc:spChg chg="mod">
          <ac:chgData name="LÂM DUY THIÊN" userId="S::20120192@student.hcmus.edu.vn::5fe02240-c68c-40ea-a438-ef76369521d5" providerId="AD" clId="Web-{401CD0AD-F6C8-A6B3-78B3-965EA5C96259}" dt="2022-11-16T14:52:18.393" v="13" actId="1076"/>
          <ac:spMkLst>
            <pc:docMk/>
            <pc:sldMk cId="1515422793" sldId="284"/>
            <ac:spMk id="4" creationId="{508A5292-31D2-456E-98DE-83733FE1BE39}"/>
          </ac:spMkLst>
        </pc:spChg>
        <pc:spChg chg="del">
          <ac:chgData name="LÂM DUY THIÊN" userId="S::20120192@student.hcmus.edu.vn::5fe02240-c68c-40ea-a438-ef76369521d5" providerId="AD" clId="Web-{401CD0AD-F6C8-A6B3-78B3-965EA5C96259}" dt="2022-11-16T14:52:01.892" v="8"/>
          <ac:spMkLst>
            <pc:docMk/>
            <pc:sldMk cId="1515422793" sldId="284"/>
            <ac:spMk id="5" creationId="{88179739-82B5-921D-52FE-61B4AA4D3179}"/>
          </ac:spMkLst>
        </pc:spChg>
        <pc:spChg chg="del">
          <ac:chgData name="LÂM DUY THIÊN" userId="S::20120192@student.hcmus.edu.vn::5fe02240-c68c-40ea-a438-ef76369521d5" providerId="AD" clId="Web-{401CD0AD-F6C8-A6B3-78B3-965EA5C96259}" dt="2022-11-16T14:52:04.595" v="9"/>
          <ac:spMkLst>
            <pc:docMk/>
            <pc:sldMk cId="1515422793" sldId="284"/>
            <ac:spMk id="24" creationId="{AAFE18C9-C47B-4F4C-B079-D9653101D45E}"/>
          </ac:spMkLst>
        </pc:spChg>
        <pc:spChg chg="del">
          <ac:chgData name="LÂM DUY THIÊN" userId="S::20120192@student.hcmus.edu.vn::5fe02240-c68c-40ea-a438-ef76369521d5" providerId="AD" clId="Web-{401CD0AD-F6C8-A6B3-78B3-965EA5C96259}" dt="2022-11-16T14:51:58.798" v="7"/>
          <ac:spMkLst>
            <pc:docMk/>
            <pc:sldMk cId="1515422793" sldId="284"/>
            <ac:spMk id="25" creationId="{CFAE102E-3C04-460E-A81D-CD88588BC185}"/>
          </ac:spMkLst>
        </pc:spChg>
      </pc:sldChg>
      <pc:sldChg chg="new del">
        <pc:chgData name="LÂM DUY THIÊN" userId="S::20120192@student.hcmus.edu.vn::5fe02240-c68c-40ea-a438-ef76369521d5" providerId="AD" clId="Web-{401CD0AD-F6C8-A6B3-78B3-965EA5C96259}" dt="2022-11-16T14:51:37.609" v="5"/>
        <pc:sldMkLst>
          <pc:docMk/>
          <pc:sldMk cId="4243122492" sldId="284"/>
        </pc:sldMkLst>
      </pc:sldChg>
      <pc:sldChg chg="add replId">
        <pc:chgData name="LÂM DUY THIÊN" userId="S::20120192@student.hcmus.edu.vn::5fe02240-c68c-40ea-a438-ef76369521d5" providerId="AD" clId="Web-{401CD0AD-F6C8-A6B3-78B3-965EA5C96259}" dt="2022-11-16T14:52:24.752" v="14"/>
        <pc:sldMkLst>
          <pc:docMk/>
          <pc:sldMk cId="1381108710" sldId="285"/>
        </pc:sldMkLst>
      </pc:sldChg>
      <pc:sldChg chg="new del">
        <pc:chgData name="LÂM DUY THIÊN" userId="S::20120192@student.hcmus.edu.vn::5fe02240-c68c-40ea-a438-ef76369521d5" providerId="AD" clId="Web-{401CD0AD-F6C8-A6B3-78B3-965EA5C96259}" dt="2022-11-16T14:51:32.796" v="4"/>
        <pc:sldMkLst>
          <pc:docMk/>
          <pc:sldMk cId="2021766328" sldId="285"/>
        </pc:sldMkLst>
      </pc:sldChg>
      <pc:sldChg chg="new del">
        <pc:chgData name="LÂM DUY THIÊN" userId="S::20120192@student.hcmus.edu.vn::5fe02240-c68c-40ea-a438-ef76369521d5" providerId="AD" clId="Web-{401CD0AD-F6C8-A6B3-78B3-965EA5C96259}" dt="2022-11-16T14:52:11.533" v="11"/>
        <pc:sldMkLst>
          <pc:docMk/>
          <pc:sldMk cId="2197967219" sldId="285"/>
        </pc:sldMkLst>
      </pc:sldChg>
      <pc:sldChg chg="add replId">
        <pc:chgData name="LÂM DUY THIÊN" userId="S::20120192@student.hcmus.edu.vn::5fe02240-c68c-40ea-a438-ef76369521d5" providerId="AD" clId="Web-{401CD0AD-F6C8-A6B3-78B3-965EA5C96259}" dt="2022-11-16T14:52:26.362" v="15"/>
        <pc:sldMkLst>
          <pc:docMk/>
          <pc:sldMk cId="519267013" sldId="286"/>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B646E0D-172F-411D-84A9-E890FD2A1EFE}"/>
              </a:ext>
            </a:extLst>
          </p:cNvPr>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endParaRPr lang="en-US"/>
          </a:p>
        </p:txBody>
      </p:sp>
      <p:sp>
        <p:nvSpPr>
          <p:cNvPr id="3" name="Tiêu đề phụ 2">
            <a:extLst>
              <a:ext uri="{FF2B5EF4-FFF2-40B4-BE49-F238E27FC236}">
                <a16:creationId xmlns:a16="http://schemas.microsoft.com/office/drawing/2014/main" id="{017475BB-76FD-46C6-8401-8A5102CFA9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endParaRPr lang="en-US"/>
          </a:p>
        </p:txBody>
      </p:sp>
      <p:sp>
        <p:nvSpPr>
          <p:cNvPr id="4" name="Chỗ dành sẵn cho Ngày tháng 3">
            <a:extLst>
              <a:ext uri="{FF2B5EF4-FFF2-40B4-BE49-F238E27FC236}">
                <a16:creationId xmlns:a16="http://schemas.microsoft.com/office/drawing/2014/main" id="{2B029A99-0BB0-42DC-8B53-6F7B6ABF8D26}"/>
              </a:ext>
            </a:extLst>
          </p:cNvPr>
          <p:cNvSpPr>
            <a:spLocks noGrp="1"/>
          </p:cNvSpPr>
          <p:nvPr>
            <p:ph type="dt" sz="half" idx="10"/>
          </p:nvPr>
        </p:nvSpPr>
        <p:spPr/>
        <p:txBody>
          <a:bodyPr/>
          <a:lstStyle/>
          <a:p>
            <a:fld id="{CFEAA92B-AA96-4125-B6BC-5205FE04B8AD}" type="datetimeFigureOut">
              <a:rPr lang="en-US" smtClean="0"/>
              <a:t>11/16/2022</a:t>
            </a:fld>
            <a:endParaRPr lang="en-US"/>
          </a:p>
        </p:txBody>
      </p:sp>
      <p:sp>
        <p:nvSpPr>
          <p:cNvPr id="5" name="Chỗ dành sẵn cho Chân trang 4">
            <a:extLst>
              <a:ext uri="{FF2B5EF4-FFF2-40B4-BE49-F238E27FC236}">
                <a16:creationId xmlns:a16="http://schemas.microsoft.com/office/drawing/2014/main" id="{7C3CB043-B937-4C83-8BAE-3B5AD07BF082}"/>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A2B67863-DF32-4AD3-9E80-9703AC395CCF}"/>
              </a:ext>
            </a:extLst>
          </p:cNvPr>
          <p:cNvSpPr>
            <a:spLocks noGrp="1"/>
          </p:cNvSpPr>
          <p:nvPr>
            <p:ph type="sldNum" sz="quarter" idx="12"/>
          </p:nvPr>
        </p:nvSpPr>
        <p:spPr/>
        <p:txBody>
          <a:bodyPr/>
          <a:lstStyle/>
          <a:p>
            <a:fld id="{16C88419-3872-4CD0-A5E6-1BA563567DBE}" type="slidenum">
              <a:rPr lang="en-US" smtClean="0"/>
              <a:t>‹#›</a:t>
            </a:fld>
            <a:endParaRPr lang="en-US"/>
          </a:p>
        </p:txBody>
      </p:sp>
    </p:spTree>
    <p:extLst>
      <p:ext uri="{BB962C8B-B14F-4D97-AF65-F5344CB8AC3E}">
        <p14:creationId xmlns:p14="http://schemas.microsoft.com/office/powerpoint/2010/main" val="2975332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AE30356-FE49-4D14-9686-FA199634A8E5}"/>
              </a:ext>
            </a:extLst>
          </p:cNvPr>
          <p:cNvSpPr>
            <a:spLocks noGrp="1"/>
          </p:cNvSpPr>
          <p:nvPr>
            <p:ph type="title"/>
          </p:nvPr>
        </p:nvSpPr>
        <p:spPr/>
        <p:txBody>
          <a:bodyPr/>
          <a:lstStyle/>
          <a:p>
            <a:r>
              <a:rPr lang="vi-VN"/>
              <a:t>Bấm để sửa kiểu tiêu đề Bản cái</a:t>
            </a:r>
            <a:endParaRPr lang="en-US"/>
          </a:p>
        </p:txBody>
      </p:sp>
      <p:sp>
        <p:nvSpPr>
          <p:cNvPr id="3" name="Chỗ dành sẵn cho Văn bản Dọc 2">
            <a:extLst>
              <a:ext uri="{FF2B5EF4-FFF2-40B4-BE49-F238E27FC236}">
                <a16:creationId xmlns:a16="http://schemas.microsoft.com/office/drawing/2014/main" id="{92A49D1B-0A45-4D0D-8738-1BD1094B9F67}"/>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61F18484-5599-4FE6-AF75-1C3E37963793}"/>
              </a:ext>
            </a:extLst>
          </p:cNvPr>
          <p:cNvSpPr>
            <a:spLocks noGrp="1"/>
          </p:cNvSpPr>
          <p:nvPr>
            <p:ph type="dt" sz="half" idx="10"/>
          </p:nvPr>
        </p:nvSpPr>
        <p:spPr/>
        <p:txBody>
          <a:bodyPr/>
          <a:lstStyle/>
          <a:p>
            <a:fld id="{CFEAA92B-AA96-4125-B6BC-5205FE04B8AD}" type="datetimeFigureOut">
              <a:rPr lang="en-US" smtClean="0"/>
              <a:t>11/16/2022</a:t>
            </a:fld>
            <a:endParaRPr lang="en-US"/>
          </a:p>
        </p:txBody>
      </p:sp>
      <p:sp>
        <p:nvSpPr>
          <p:cNvPr id="5" name="Chỗ dành sẵn cho Chân trang 4">
            <a:extLst>
              <a:ext uri="{FF2B5EF4-FFF2-40B4-BE49-F238E27FC236}">
                <a16:creationId xmlns:a16="http://schemas.microsoft.com/office/drawing/2014/main" id="{DE4A964E-F817-48B2-8284-A764FD02CB48}"/>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0B7DD7ED-F1DF-4D95-A008-5A77236DF73D}"/>
              </a:ext>
            </a:extLst>
          </p:cNvPr>
          <p:cNvSpPr>
            <a:spLocks noGrp="1"/>
          </p:cNvSpPr>
          <p:nvPr>
            <p:ph type="sldNum" sz="quarter" idx="12"/>
          </p:nvPr>
        </p:nvSpPr>
        <p:spPr/>
        <p:txBody>
          <a:bodyPr/>
          <a:lstStyle/>
          <a:p>
            <a:fld id="{16C88419-3872-4CD0-A5E6-1BA563567DBE}" type="slidenum">
              <a:rPr lang="en-US" smtClean="0"/>
              <a:t>‹#›</a:t>
            </a:fld>
            <a:endParaRPr lang="en-US"/>
          </a:p>
        </p:txBody>
      </p:sp>
    </p:spTree>
    <p:extLst>
      <p:ext uri="{BB962C8B-B14F-4D97-AF65-F5344CB8AC3E}">
        <p14:creationId xmlns:p14="http://schemas.microsoft.com/office/powerpoint/2010/main" val="3614485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F809BF7F-834A-4957-B8F6-F43739187AEA}"/>
              </a:ext>
            </a:extLst>
          </p:cNvPr>
          <p:cNvSpPr>
            <a:spLocks noGrp="1"/>
          </p:cNvSpPr>
          <p:nvPr>
            <p:ph type="title" orient="vert"/>
          </p:nvPr>
        </p:nvSpPr>
        <p:spPr>
          <a:xfrm>
            <a:off x="8724900" y="365125"/>
            <a:ext cx="2628900" cy="5811838"/>
          </a:xfrm>
        </p:spPr>
        <p:txBody>
          <a:bodyPr vert="eaVert"/>
          <a:lstStyle/>
          <a:p>
            <a:r>
              <a:rPr lang="vi-VN"/>
              <a:t>Bấm để sửa kiểu tiêu đề Bản cái</a:t>
            </a:r>
            <a:endParaRPr lang="en-US"/>
          </a:p>
        </p:txBody>
      </p:sp>
      <p:sp>
        <p:nvSpPr>
          <p:cNvPr id="3" name="Chỗ dành sẵn cho Văn bản Dọc 2">
            <a:extLst>
              <a:ext uri="{FF2B5EF4-FFF2-40B4-BE49-F238E27FC236}">
                <a16:creationId xmlns:a16="http://schemas.microsoft.com/office/drawing/2014/main" id="{B38397AB-C452-4B38-A466-891D3ED399B4}"/>
              </a:ext>
            </a:extLst>
          </p:cNvPr>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F5313882-324B-420A-9178-746506F34D84}"/>
              </a:ext>
            </a:extLst>
          </p:cNvPr>
          <p:cNvSpPr>
            <a:spLocks noGrp="1"/>
          </p:cNvSpPr>
          <p:nvPr>
            <p:ph type="dt" sz="half" idx="10"/>
          </p:nvPr>
        </p:nvSpPr>
        <p:spPr/>
        <p:txBody>
          <a:bodyPr/>
          <a:lstStyle/>
          <a:p>
            <a:fld id="{CFEAA92B-AA96-4125-B6BC-5205FE04B8AD}" type="datetimeFigureOut">
              <a:rPr lang="en-US" smtClean="0"/>
              <a:t>11/16/2022</a:t>
            </a:fld>
            <a:endParaRPr lang="en-US"/>
          </a:p>
        </p:txBody>
      </p:sp>
      <p:sp>
        <p:nvSpPr>
          <p:cNvPr id="5" name="Chỗ dành sẵn cho Chân trang 4">
            <a:extLst>
              <a:ext uri="{FF2B5EF4-FFF2-40B4-BE49-F238E27FC236}">
                <a16:creationId xmlns:a16="http://schemas.microsoft.com/office/drawing/2014/main" id="{5B13DDAC-75D7-47F1-90BD-22ABF767FEF4}"/>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ABEC5FC2-FF90-4611-BEF4-E420215ACE4C}"/>
              </a:ext>
            </a:extLst>
          </p:cNvPr>
          <p:cNvSpPr>
            <a:spLocks noGrp="1"/>
          </p:cNvSpPr>
          <p:nvPr>
            <p:ph type="sldNum" sz="quarter" idx="12"/>
          </p:nvPr>
        </p:nvSpPr>
        <p:spPr/>
        <p:txBody>
          <a:bodyPr/>
          <a:lstStyle/>
          <a:p>
            <a:fld id="{16C88419-3872-4CD0-A5E6-1BA563567DBE}" type="slidenum">
              <a:rPr lang="en-US" smtClean="0"/>
              <a:t>‹#›</a:t>
            </a:fld>
            <a:endParaRPr lang="en-US"/>
          </a:p>
        </p:txBody>
      </p:sp>
    </p:spTree>
    <p:extLst>
      <p:ext uri="{BB962C8B-B14F-4D97-AF65-F5344CB8AC3E}">
        <p14:creationId xmlns:p14="http://schemas.microsoft.com/office/powerpoint/2010/main" val="730499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5BD1D3C-42B8-4FCB-87E1-EA60135825B9}"/>
              </a:ext>
            </a:extLst>
          </p:cNvPr>
          <p:cNvSpPr>
            <a:spLocks noGrp="1"/>
          </p:cNvSpPr>
          <p:nvPr>
            <p:ph type="title"/>
          </p:nvPr>
        </p:nvSpPr>
        <p:spPr/>
        <p:txBody>
          <a:body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3F7D799C-28FD-4CE0-9FDA-760555313921}"/>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058BE268-A119-43A1-865F-DB7095A20213}"/>
              </a:ext>
            </a:extLst>
          </p:cNvPr>
          <p:cNvSpPr>
            <a:spLocks noGrp="1"/>
          </p:cNvSpPr>
          <p:nvPr>
            <p:ph type="dt" sz="half" idx="10"/>
          </p:nvPr>
        </p:nvSpPr>
        <p:spPr/>
        <p:txBody>
          <a:bodyPr/>
          <a:lstStyle/>
          <a:p>
            <a:fld id="{CFEAA92B-AA96-4125-B6BC-5205FE04B8AD}" type="datetimeFigureOut">
              <a:rPr lang="en-US" smtClean="0"/>
              <a:t>11/16/2022</a:t>
            </a:fld>
            <a:endParaRPr lang="en-US"/>
          </a:p>
        </p:txBody>
      </p:sp>
      <p:sp>
        <p:nvSpPr>
          <p:cNvPr id="5" name="Chỗ dành sẵn cho Chân trang 4">
            <a:extLst>
              <a:ext uri="{FF2B5EF4-FFF2-40B4-BE49-F238E27FC236}">
                <a16:creationId xmlns:a16="http://schemas.microsoft.com/office/drawing/2014/main" id="{0206A6B6-40C3-4365-B7A4-7954B3CDE70B}"/>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4B9F06BD-3AC3-488F-9429-A7FC7E04C2D2}"/>
              </a:ext>
            </a:extLst>
          </p:cNvPr>
          <p:cNvSpPr>
            <a:spLocks noGrp="1"/>
          </p:cNvSpPr>
          <p:nvPr>
            <p:ph type="sldNum" sz="quarter" idx="12"/>
          </p:nvPr>
        </p:nvSpPr>
        <p:spPr/>
        <p:txBody>
          <a:bodyPr/>
          <a:lstStyle/>
          <a:p>
            <a:fld id="{16C88419-3872-4CD0-A5E6-1BA563567DBE}" type="slidenum">
              <a:rPr lang="en-US" smtClean="0"/>
              <a:t>‹#›</a:t>
            </a:fld>
            <a:endParaRPr lang="en-US"/>
          </a:p>
        </p:txBody>
      </p:sp>
    </p:spTree>
    <p:extLst>
      <p:ext uri="{BB962C8B-B14F-4D97-AF65-F5344CB8AC3E}">
        <p14:creationId xmlns:p14="http://schemas.microsoft.com/office/powerpoint/2010/main" val="3331636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A09E4BD-2537-46AE-B6C8-BBAC1F8D1C23}"/>
              </a:ext>
            </a:extLst>
          </p:cNvPr>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endParaRPr lang="en-US"/>
          </a:p>
        </p:txBody>
      </p:sp>
      <p:sp>
        <p:nvSpPr>
          <p:cNvPr id="3" name="Chỗ dành sẵn cho Văn bản 2">
            <a:extLst>
              <a:ext uri="{FF2B5EF4-FFF2-40B4-BE49-F238E27FC236}">
                <a16:creationId xmlns:a16="http://schemas.microsoft.com/office/drawing/2014/main" id="{F3C946CE-28F1-41C2-A6FF-76C702002F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53C2D06B-D166-41F9-929D-EF150AF8C644}"/>
              </a:ext>
            </a:extLst>
          </p:cNvPr>
          <p:cNvSpPr>
            <a:spLocks noGrp="1"/>
          </p:cNvSpPr>
          <p:nvPr>
            <p:ph type="dt" sz="half" idx="10"/>
          </p:nvPr>
        </p:nvSpPr>
        <p:spPr/>
        <p:txBody>
          <a:bodyPr/>
          <a:lstStyle/>
          <a:p>
            <a:fld id="{CFEAA92B-AA96-4125-B6BC-5205FE04B8AD}" type="datetimeFigureOut">
              <a:rPr lang="en-US" smtClean="0"/>
              <a:t>11/16/2022</a:t>
            </a:fld>
            <a:endParaRPr lang="en-US"/>
          </a:p>
        </p:txBody>
      </p:sp>
      <p:sp>
        <p:nvSpPr>
          <p:cNvPr id="5" name="Chỗ dành sẵn cho Chân trang 4">
            <a:extLst>
              <a:ext uri="{FF2B5EF4-FFF2-40B4-BE49-F238E27FC236}">
                <a16:creationId xmlns:a16="http://schemas.microsoft.com/office/drawing/2014/main" id="{AF2E82D9-86B5-4FC2-BB9B-45A81B233C1E}"/>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41CEE584-F52D-42B1-8BF7-42E8D8089074}"/>
              </a:ext>
            </a:extLst>
          </p:cNvPr>
          <p:cNvSpPr>
            <a:spLocks noGrp="1"/>
          </p:cNvSpPr>
          <p:nvPr>
            <p:ph type="sldNum" sz="quarter" idx="12"/>
          </p:nvPr>
        </p:nvSpPr>
        <p:spPr/>
        <p:txBody>
          <a:bodyPr/>
          <a:lstStyle/>
          <a:p>
            <a:fld id="{16C88419-3872-4CD0-A5E6-1BA563567DBE}" type="slidenum">
              <a:rPr lang="en-US" smtClean="0"/>
              <a:t>‹#›</a:t>
            </a:fld>
            <a:endParaRPr lang="en-US"/>
          </a:p>
        </p:txBody>
      </p:sp>
    </p:spTree>
    <p:extLst>
      <p:ext uri="{BB962C8B-B14F-4D97-AF65-F5344CB8AC3E}">
        <p14:creationId xmlns:p14="http://schemas.microsoft.com/office/powerpoint/2010/main" val="2290816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E02651E-5B3F-4A07-9D65-E311F6C78F1E}"/>
              </a:ext>
            </a:extLst>
          </p:cNvPr>
          <p:cNvSpPr>
            <a:spLocks noGrp="1"/>
          </p:cNvSpPr>
          <p:nvPr>
            <p:ph type="title"/>
          </p:nvPr>
        </p:nvSpPr>
        <p:spPr/>
        <p:txBody>
          <a:body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F0DB6E80-27B2-461E-B52C-3B17D8D688DD}"/>
              </a:ext>
            </a:extLst>
          </p:cNvPr>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ội dung 3">
            <a:extLst>
              <a:ext uri="{FF2B5EF4-FFF2-40B4-BE49-F238E27FC236}">
                <a16:creationId xmlns:a16="http://schemas.microsoft.com/office/drawing/2014/main" id="{916AC767-64CB-4CD0-968F-2D811BC18A6C}"/>
              </a:ext>
            </a:extLst>
          </p:cNvPr>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5" name="Chỗ dành sẵn cho Ngày tháng 4">
            <a:extLst>
              <a:ext uri="{FF2B5EF4-FFF2-40B4-BE49-F238E27FC236}">
                <a16:creationId xmlns:a16="http://schemas.microsoft.com/office/drawing/2014/main" id="{AD190196-E553-4185-A24B-2BFA8B768294}"/>
              </a:ext>
            </a:extLst>
          </p:cNvPr>
          <p:cNvSpPr>
            <a:spLocks noGrp="1"/>
          </p:cNvSpPr>
          <p:nvPr>
            <p:ph type="dt" sz="half" idx="10"/>
          </p:nvPr>
        </p:nvSpPr>
        <p:spPr/>
        <p:txBody>
          <a:bodyPr/>
          <a:lstStyle/>
          <a:p>
            <a:fld id="{CFEAA92B-AA96-4125-B6BC-5205FE04B8AD}" type="datetimeFigureOut">
              <a:rPr lang="en-US" smtClean="0"/>
              <a:t>11/16/2022</a:t>
            </a:fld>
            <a:endParaRPr lang="en-US"/>
          </a:p>
        </p:txBody>
      </p:sp>
      <p:sp>
        <p:nvSpPr>
          <p:cNvPr id="6" name="Chỗ dành sẵn cho Chân trang 5">
            <a:extLst>
              <a:ext uri="{FF2B5EF4-FFF2-40B4-BE49-F238E27FC236}">
                <a16:creationId xmlns:a16="http://schemas.microsoft.com/office/drawing/2014/main" id="{E97520A5-92F2-4DFD-ABB4-49289F93B227}"/>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392C0929-5276-4634-B2EC-CA1BFCB6FD41}"/>
              </a:ext>
            </a:extLst>
          </p:cNvPr>
          <p:cNvSpPr>
            <a:spLocks noGrp="1"/>
          </p:cNvSpPr>
          <p:nvPr>
            <p:ph type="sldNum" sz="quarter" idx="12"/>
          </p:nvPr>
        </p:nvSpPr>
        <p:spPr/>
        <p:txBody>
          <a:bodyPr/>
          <a:lstStyle/>
          <a:p>
            <a:fld id="{16C88419-3872-4CD0-A5E6-1BA563567DBE}" type="slidenum">
              <a:rPr lang="en-US" smtClean="0"/>
              <a:t>‹#›</a:t>
            </a:fld>
            <a:endParaRPr lang="en-US"/>
          </a:p>
        </p:txBody>
      </p:sp>
    </p:spTree>
    <p:extLst>
      <p:ext uri="{BB962C8B-B14F-4D97-AF65-F5344CB8AC3E}">
        <p14:creationId xmlns:p14="http://schemas.microsoft.com/office/powerpoint/2010/main" val="1302528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9860B85-DA6E-4E71-A170-18FEFD3E00E9}"/>
              </a:ext>
            </a:extLst>
          </p:cNvPr>
          <p:cNvSpPr>
            <a:spLocks noGrp="1"/>
          </p:cNvSpPr>
          <p:nvPr>
            <p:ph type="title"/>
          </p:nvPr>
        </p:nvSpPr>
        <p:spPr>
          <a:xfrm>
            <a:off x="839788" y="365125"/>
            <a:ext cx="10515600" cy="1325563"/>
          </a:xfrm>
        </p:spPr>
        <p:txBody>
          <a:bodyPr/>
          <a:lstStyle/>
          <a:p>
            <a:r>
              <a:rPr lang="vi-VN"/>
              <a:t>Bấm để sửa kiểu tiêu đề Bản cái</a:t>
            </a:r>
            <a:endParaRPr lang="en-US"/>
          </a:p>
        </p:txBody>
      </p:sp>
      <p:sp>
        <p:nvSpPr>
          <p:cNvPr id="3" name="Chỗ dành sẵn cho Văn bản 2">
            <a:extLst>
              <a:ext uri="{FF2B5EF4-FFF2-40B4-BE49-F238E27FC236}">
                <a16:creationId xmlns:a16="http://schemas.microsoft.com/office/drawing/2014/main" id="{2B71A27E-8D6A-4A86-886B-1CAEEC9202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48DB9EAA-5959-4244-98EE-AFDA41E04C1E}"/>
              </a:ext>
            </a:extLst>
          </p:cNvPr>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5" name="Chỗ dành sẵn cho Văn bản 4">
            <a:extLst>
              <a:ext uri="{FF2B5EF4-FFF2-40B4-BE49-F238E27FC236}">
                <a16:creationId xmlns:a16="http://schemas.microsoft.com/office/drawing/2014/main" id="{8E7A62AE-5E20-499E-AEC3-17ECF950B1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78C4D919-501B-4E3D-8A02-E63A213DE91D}"/>
              </a:ext>
            </a:extLst>
          </p:cNvPr>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7" name="Chỗ dành sẵn cho Ngày tháng 6">
            <a:extLst>
              <a:ext uri="{FF2B5EF4-FFF2-40B4-BE49-F238E27FC236}">
                <a16:creationId xmlns:a16="http://schemas.microsoft.com/office/drawing/2014/main" id="{E1BB91F2-AFE2-4FDB-B266-841A90A6695A}"/>
              </a:ext>
            </a:extLst>
          </p:cNvPr>
          <p:cNvSpPr>
            <a:spLocks noGrp="1"/>
          </p:cNvSpPr>
          <p:nvPr>
            <p:ph type="dt" sz="half" idx="10"/>
          </p:nvPr>
        </p:nvSpPr>
        <p:spPr/>
        <p:txBody>
          <a:bodyPr/>
          <a:lstStyle/>
          <a:p>
            <a:fld id="{CFEAA92B-AA96-4125-B6BC-5205FE04B8AD}" type="datetimeFigureOut">
              <a:rPr lang="en-US" smtClean="0"/>
              <a:t>11/16/2022</a:t>
            </a:fld>
            <a:endParaRPr lang="en-US"/>
          </a:p>
        </p:txBody>
      </p:sp>
      <p:sp>
        <p:nvSpPr>
          <p:cNvPr id="8" name="Chỗ dành sẵn cho Chân trang 7">
            <a:extLst>
              <a:ext uri="{FF2B5EF4-FFF2-40B4-BE49-F238E27FC236}">
                <a16:creationId xmlns:a16="http://schemas.microsoft.com/office/drawing/2014/main" id="{C87FE97C-5185-4FA7-9BE6-9D464F66699A}"/>
              </a:ext>
            </a:extLst>
          </p:cNvPr>
          <p:cNvSpPr>
            <a:spLocks noGrp="1"/>
          </p:cNvSpPr>
          <p:nvPr>
            <p:ph type="ftr" sz="quarter" idx="11"/>
          </p:nvPr>
        </p:nvSpPr>
        <p:spPr/>
        <p:txBody>
          <a:bodyPr/>
          <a:lstStyle/>
          <a:p>
            <a:endParaRPr lang="en-US"/>
          </a:p>
        </p:txBody>
      </p:sp>
      <p:sp>
        <p:nvSpPr>
          <p:cNvPr id="9" name="Chỗ dành sẵn cho Số hiệu Bản chiếu 8">
            <a:extLst>
              <a:ext uri="{FF2B5EF4-FFF2-40B4-BE49-F238E27FC236}">
                <a16:creationId xmlns:a16="http://schemas.microsoft.com/office/drawing/2014/main" id="{23978324-3C64-46EE-A73E-D2D15DA7CFD1}"/>
              </a:ext>
            </a:extLst>
          </p:cNvPr>
          <p:cNvSpPr>
            <a:spLocks noGrp="1"/>
          </p:cNvSpPr>
          <p:nvPr>
            <p:ph type="sldNum" sz="quarter" idx="12"/>
          </p:nvPr>
        </p:nvSpPr>
        <p:spPr/>
        <p:txBody>
          <a:bodyPr/>
          <a:lstStyle/>
          <a:p>
            <a:fld id="{16C88419-3872-4CD0-A5E6-1BA563567DBE}" type="slidenum">
              <a:rPr lang="en-US" smtClean="0"/>
              <a:t>‹#›</a:t>
            </a:fld>
            <a:endParaRPr lang="en-US"/>
          </a:p>
        </p:txBody>
      </p:sp>
    </p:spTree>
    <p:extLst>
      <p:ext uri="{BB962C8B-B14F-4D97-AF65-F5344CB8AC3E}">
        <p14:creationId xmlns:p14="http://schemas.microsoft.com/office/powerpoint/2010/main" val="1277540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2614AFC-F550-4D58-A5BD-C2274890DBB8}"/>
              </a:ext>
            </a:extLst>
          </p:cNvPr>
          <p:cNvSpPr>
            <a:spLocks noGrp="1"/>
          </p:cNvSpPr>
          <p:nvPr>
            <p:ph type="title"/>
          </p:nvPr>
        </p:nvSpPr>
        <p:spPr/>
        <p:txBody>
          <a:bodyPr/>
          <a:lstStyle/>
          <a:p>
            <a:r>
              <a:rPr lang="vi-VN"/>
              <a:t>Bấm để sửa kiểu tiêu đề Bản cái</a:t>
            </a:r>
            <a:endParaRPr lang="en-US"/>
          </a:p>
        </p:txBody>
      </p:sp>
      <p:sp>
        <p:nvSpPr>
          <p:cNvPr id="3" name="Chỗ dành sẵn cho Ngày tháng 2">
            <a:extLst>
              <a:ext uri="{FF2B5EF4-FFF2-40B4-BE49-F238E27FC236}">
                <a16:creationId xmlns:a16="http://schemas.microsoft.com/office/drawing/2014/main" id="{9F6F912E-4B64-4ABD-ADE2-2B3D4279DB92}"/>
              </a:ext>
            </a:extLst>
          </p:cNvPr>
          <p:cNvSpPr>
            <a:spLocks noGrp="1"/>
          </p:cNvSpPr>
          <p:nvPr>
            <p:ph type="dt" sz="half" idx="10"/>
          </p:nvPr>
        </p:nvSpPr>
        <p:spPr/>
        <p:txBody>
          <a:bodyPr/>
          <a:lstStyle/>
          <a:p>
            <a:fld id="{CFEAA92B-AA96-4125-B6BC-5205FE04B8AD}" type="datetimeFigureOut">
              <a:rPr lang="en-US" smtClean="0"/>
              <a:t>11/16/2022</a:t>
            </a:fld>
            <a:endParaRPr lang="en-US"/>
          </a:p>
        </p:txBody>
      </p:sp>
      <p:sp>
        <p:nvSpPr>
          <p:cNvPr id="4" name="Chỗ dành sẵn cho Chân trang 3">
            <a:extLst>
              <a:ext uri="{FF2B5EF4-FFF2-40B4-BE49-F238E27FC236}">
                <a16:creationId xmlns:a16="http://schemas.microsoft.com/office/drawing/2014/main" id="{B519BAA0-5BB7-4D0B-96EB-6B75D4AABA7E}"/>
              </a:ext>
            </a:extLst>
          </p:cNvPr>
          <p:cNvSpPr>
            <a:spLocks noGrp="1"/>
          </p:cNvSpPr>
          <p:nvPr>
            <p:ph type="ftr" sz="quarter" idx="11"/>
          </p:nvPr>
        </p:nvSpPr>
        <p:spPr/>
        <p:txBody>
          <a:bodyPr/>
          <a:lstStyle/>
          <a:p>
            <a:endParaRPr lang="en-US"/>
          </a:p>
        </p:txBody>
      </p:sp>
      <p:sp>
        <p:nvSpPr>
          <p:cNvPr id="5" name="Chỗ dành sẵn cho Số hiệu Bản chiếu 4">
            <a:extLst>
              <a:ext uri="{FF2B5EF4-FFF2-40B4-BE49-F238E27FC236}">
                <a16:creationId xmlns:a16="http://schemas.microsoft.com/office/drawing/2014/main" id="{8EF3075D-9A8D-4D7C-92B5-5C84027C42C9}"/>
              </a:ext>
            </a:extLst>
          </p:cNvPr>
          <p:cNvSpPr>
            <a:spLocks noGrp="1"/>
          </p:cNvSpPr>
          <p:nvPr>
            <p:ph type="sldNum" sz="quarter" idx="12"/>
          </p:nvPr>
        </p:nvSpPr>
        <p:spPr/>
        <p:txBody>
          <a:bodyPr/>
          <a:lstStyle/>
          <a:p>
            <a:fld id="{16C88419-3872-4CD0-A5E6-1BA563567DBE}" type="slidenum">
              <a:rPr lang="en-US" smtClean="0"/>
              <a:t>‹#›</a:t>
            </a:fld>
            <a:endParaRPr lang="en-US"/>
          </a:p>
        </p:txBody>
      </p:sp>
    </p:spTree>
    <p:extLst>
      <p:ext uri="{BB962C8B-B14F-4D97-AF65-F5344CB8AC3E}">
        <p14:creationId xmlns:p14="http://schemas.microsoft.com/office/powerpoint/2010/main" val="4145181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D56F47A9-E952-447F-801A-EFA81BD39FAC}"/>
              </a:ext>
            </a:extLst>
          </p:cNvPr>
          <p:cNvSpPr>
            <a:spLocks noGrp="1"/>
          </p:cNvSpPr>
          <p:nvPr>
            <p:ph type="dt" sz="half" idx="10"/>
          </p:nvPr>
        </p:nvSpPr>
        <p:spPr/>
        <p:txBody>
          <a:bodyPr/>
          <a:lstStyle/>
          <a:p>
            <a:fld id="{CFEAA92B-AA96-4125-B6BC-5205FE04B8AD}" type="datetimeFigureOut">
              <a:rPr lang="en-US" smtClean="0"/>
              <a:t>11/16/2022</a:t>
            </a:fld>
            <a:endParaRPr lang="en-US"/>
          </a:p>
        </p:txBody>
      </p:sp>
      <p:sp>
        <p:nvSpPr>
          <p:cNvPr id="3" name="Chỗ dành sẵn cho Chân trang 2">
            <a:extLst>
              <a:ext uri="{FF2B5EF4-FFF2-40B4-BE49-F238E27FC236}">
                <a16:creationId xmlns:a16="http://schemas.microsoft.com/office/drawing/2014/main" id="{76DFE650-3743-4033-AA6D-964753019AEF}"/>
              </a:ext>
            </a:extLst>
          </p:cNvPr>
          <p:cNvSpPr>
            <a:spLocks noGrp="1"/>
          </p:cNvSpPr>
          <p:nvPr>
            <p:ph type="ftr" sz="quarter" idx="11"/>
          </p:nvPr>
        </p:nvSpPr>
        <p:spPr/>
        <p:txBody>
          <a:bodyPr/>
          <a:lstStyle/>
          <a:p>
            <a:endParaRPr lang="en-US"/>
          </a:p>
        </p:txBody>
      </p:sp>
      <p:sp>
        <p:nvSpPr>
          <p:cNvPr id="4" name="Chỗ dành sẵn cho Số hiệu Bản chiếu 3">
            <a:extLst>
              <a:ext uri="{FF2B5EF4-FFF2-40B4-BE49-F238E27FC236}">
                <a16:creationId xmlns:a16="http://schemas.microsoft.com/office/drawing/2014/main" id="{591E9A55-06A9-47FB-85EA-661CBADF3AB0}"/>
              </a:ext>
            </a:extLst>
          </p:cNvPr>
          <p:cNvSpPr>
            <a:spLocks noGrp="1"/>
          </p:cNvSpPr>
          <p:nvPr>
            <p:ph type="sldNum" sz="quarter" idx="12"/>
          </p:nvPr>
        </p:nvSpPr>
        <p:spPr/>
        <p:txBody>
          <a:bodyPr/>
          <a:lstStyle/>
          <a:p>
            <a:fld id="{16C88419-3872-4CD0-A5E6-1BA563567DBE}" type="slidenum">
              <a:rPr lang="en-US" smtClean="0"/>
              <a:t>‹#›</a:t>
            </a:fld>
            <a:endParaRPr lang="en-US"/>
          </a:p>
        </p:txBody>
      </p:sp>
    </p:spTree>
    <p:extLst>
      <p:ext uri="{BB962C8B-B14F-4D97-AF65-F5344CB8AC3E}">
        <p14:creationId xmlns:p14="http://schemas.microsoft.com/office/powerpoint/2010/main" val="3855033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F748A7F-796B-4C1F-B822-82FB58AF2FC1}"/>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FE799E32-AED2-42AC-B92E-18ED14194B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Văn bản 3">
            <a:extLst>
              <a:ext uri="{FF2B5EF4-FFF2-40B4-BE49-F238E27FC236}">
                <a16:creationId xmlns:a16="http://schemas.microsoft.com/office/drawing/2014/main" id="{E35B6C8F-9190-4A6F-950B-230AA1DEA8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00EFE2B3-4413-41C9-94EE-35872B5C2BF2}"/>
              </a:ext>
            </a:extLst>
          </p:cNvPr>
          <p:cNvSpPr>
            <a:spLocks noGrp="1"/>
          </p:cNvSpPr>
          <p:nvPr>
            <p:ph type="dt" sz="half" idx="10"/>
          </p:nvPr>
        </p:nvSpPr>
        <p:spPr/>
        <p:txBody>
          <a:bodyPr/>
          <a:lstStyle/>
          <a:p>
            <a:fld id="{CFEAA92B-AA96-4125-B6BC-5205FE04B8AD}" type="datetimeFigureOut">
              <a:rPr lang="en-US" smtClean="0"/>
              <a:t>11/16/2022</a:t>
            </a:fld>
            <a:endParaRPr lang="en-US"/>
          </a:p>
        </p:txBody>
      </p:sp>
      <p:sp>
        <p:nvSpPr>
          <p:cNvPr id="6" name="Chỗ dành sẵn cho Chân trang 5">
            <a:extLst>
              <a:ext uri="{FF2B5EF4-FFF2-40B4-BE49-F238E27FC236}">
                <a16:creationId xmlns:a16="http://schemas.microsoft.com/office/drawing/2014/main" id="{A20F8E1F-10D8-4055-9B54-699615908C0D}"/>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62903646-51B1-4151-87B1-3CC74CE8FF98}"/>
              </a:ext>
            </a:extLst>
          </p:cNvPr>
          <p:cNvSpPr>
            <a:spLocks noGrp="1"/>
          </p:cNvSpPr>
          <p:nvPr>
            <p:ph type="sldNum" sz="quarter" idx="12"/>
          </p:nvPr>
        </p:nvSpPr>
        <p:spPr/>
        <p:txBody>
          <a:bodyPr/>
          <a:lstStyle/>
          <a:p>
            <a:fld id="{16C88419-3872-4CD0-A5E6-1BA563567DBE}" type="slidenum">
              <a:rPr lang="en-US" smtClean="0"/>
              <a:t>‹#›</a:t>
            </a:fld>
            <a:endParaRPr lang="en-US"/>
          </a:p>
        </p:txBody>
      </p:sp>
    </p:spTree>
    <p:extLst>
      <p:ext uri="{BB962C8B-B14F-4D97-AF65-F5344CB8AC3E}">
        <p14:creationId xmlns:p14="http://schemas.microsoft.com/office/powerpoint/2010/main" val="1487410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9BE1F5A-A79F-4C6D-9FC7-EEEDD7201117}"/>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endParaRPr lang="en-US"/>
          </a:p>
        </p:txBody>
      </p:sp>
      <p:sp>
        <p:nvSpPr>
          <p:cNvPr id="3" name="Chỗ dành sẵn cho Hình ảnh 2">
            <a:extLst>
              <a:ext uri="{FF2B5EF4-FFF2-40B4-BE49-F238E27FC236}">
                <a16:creationId xmlns:a16="http://schemas.microsoft.com/office/drawing/2014/main" id="{079E8852-B5BD-4A60-9F69-54CCE91A60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Chỗ dành sẵn cho Văn bản 3">
            <a:extLst>
              <a:ext uri="{FF2B5EF4-FFF2-40B4-BE49-F238E27FC236}">
                <a16:creationId xmlns:a16="http://schemas.microsoft.com/office/drawing/2014/main" id="{EC50A597-1160-4F5C-91DA-69302D0D4B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FD4EE712-E7D6-412B-8D9C-D2862BCDA1C7}"/>
              </a:ext>
            </a:extLst>
          </p:cNvPr>
          <p:cNvSpPr>
            <a:spLocks noGrp="1"/>
          </p:cNvSpPr>
          <p:nvPr>
            <p:ph type="dt" sz="half" idx="10"/>
          </p:nvPr>
        </p:nvSpPr>
        <p:spPr/>
        <p:txBody>
          <a:bodyPr/>
          <a:lstStyle/>
          <a:p>
            <a:fld id="{CFEAA92B-AA96-4125-B6BC-5205FE04B8AD}" type="datetimeFigureOut">
              <a:rPr lang="en-US" smtClean="0"/>
              <a:t>11/16/2022</a:t>
            </a:fld>
            <a:endParaRPr lang="en-US"/>
          </a:p>
        </p:txBody>
      </p:sp>
      <p:sp>
        <p:nvSpPr>
          <p:cNvPr id="6" name="Chỗ dành sẵn cho Chân trang 5">
            <a:extLst>
              <a:ext uri="{FF2B5EF4-FFF2-40B4-BE49-F238E27FC236}">
                <a16:creationId xmlns:a16="http://schemas.microsoft.com/office/drawing/2014/main" id="{76168CE2-5D73-4FBC-9DE7-10C37BC19C92}"/>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B80D1057-E300-47EF-A093-76D035EB68A0}"/>
              </a:ext>
            </a:extLst>
          </p:cNvPr>
          <p:cNvSpPr>
            <a:spLocks noGrp="1"/>
          </p:cNvSpPr>
          <p:nvPr>
            <p:ph type="sldNum" sz="quarter" idx="12"/>
          </p:nvPr>
        </p:nvSpPr>
        <p:spPr/>
        <p:txBody>
          <a:bodyPr/>
          <a:lstStyle/>
          <a:p>
            <a:fld id="{16C88419-3872-4CD0-A5E6-1BA563567DBE}" type="slidenum">
              <a:rPr lang="en-US" smtClean="0"/>
              <a:t>‹#›</a:t>
            </a:fld>
            <a:endParaRPr lang="en-US"/>
          </a:p>
        </p:txBody>
      </p:sp>
    </p:spTree>
    <p:extLst>
      <p:ext uri="{BB962C8B-B14F-4D97-AF65-F5344CB8AC3E}">
        <p14:creationId xmlns:p14="http://schemas.microsoft.com/office/powerpoint/2010/main" val="15803397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AA71D829-FD4E-4A7F-B09B-58B836C0ED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endParaRPr lang="en-US"/>
          </a:p>
        </p:txBody>
      </p:sp>
      <p:sp>
        <p:nvSpPr>
          <p:cNvPr id="3" name="Chỗ dành sẵn cho Văn bản 2">
            <a:extLst>
              <a:ext uri="{FF2B5EF4-FFF2-40B4-BE49-F238E27FC236}">
                <a16:creationId xmlns:a16="http://schemas.microsoft.com/office/drawing/2014/main" id="{547E3157-DFD4-4B81-A281-97C3E4C5BD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8E9E9577-7E10-40E4-8004-56BD846D67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EAA92B-AA96-4125-B6BC-5205FE04B8AD}" type="datetimeFigureOut">
              <a:rPr lang="en-US" smtClean="0"/>
              <a:t>11/16/2022</a:t>
            </a:fld>
            <a:endParaRPr lang="en-US"/>
          </a:p>
        </p:txBody>
      </p:sp>
      <p:sp>
        <p:nvSpPr>
          <p:cNvPr id="5" name="Chỗ dành sẵn cho Chân trang 4">
            <a:extLst>
              <a:ext uri="{FF2B5EF4-FFF2-40B4-BE49-F238E27FC236}">
                <a16:creationId xmlns:a16="http://schemas.microsoft.com/office/drawing/2014/main" id="{A04A931A-3EB3-4AE0-9F12-B71893DC9A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Chỗ dành sẵn cho Số hiệu Bản chiếu 5">
            <a:extLst>
              <a:ext uri="{FF2B5EF4-FFF2-40B4-BE49-F238E27FC236}">
                <a16:creationId xmlns:a16="http://schemas.microsoft.com/office/drawing/2014/main" id="{9073B43D-40BA-400D-A050-D0D275C8B8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C88419-3872-4CD0-A5E6-1BA563567DBE}" type="slidenum">
              <a:rPr lang="en-US" smtClean="0"/>
              <a:t>‹#›</a:t>
            </a:fld>
            <a:endParaRPr lang="en-US"/>
          </a:p>
        </p:txBody>
      </p:sp>
    </p:spTree>
    <p:extLst>
      <p:ext uri="{BB962C8B-B14F-4D97-AF65-F5344CB8AC3E}">
        <p14:creationId xmlns:p14="http://schemas.microsoft.com/office/powerpoint/2010/main" val="39370961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1.jpeg"/><Relationship Id="rId4" Type="http://schemas.openxmlformats.org/officeDocument/2006/relationships/image" Target="../media/image2.jpeg"/></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xml"/><Relationship Id="rId5" Type="http://schemas.openxmlformats.org/officeDocument/2006/relationships/image" Target="../media/image21.jpeg"/><Relationship Id="rId4" Type="http://schemas.openxmlformats.org/officeDocument/2006/relationships/image" Target="../media/image2.jpe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jpe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1.xml"/><Relationship Id="rId5" Type="http://schemas.openxmlformats.org/officeDocument/2006/relationships/image" Target="../media/image13.jpe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Hình Bầu dục 5">
            <a:extLst>
              <a:ext uri="{FF2B5EF4-FFF2-40B4-BE49-F238E27FC236}">
                <a16:creationId xmlns:a16="http://schemas.microsoft.com/office/drawing/2014/main" id="{31FACC41-BF97-4C8D-8A8E-67B790AE0E8C}"/>
              </a:ext>
            </a:extLst>
          </p:cNvPr>
          <p:cNvSpPr/>
          <p:nvPr/>
        </p:nvSpPr>
        <p:spPr>
          <a:xfrm>
            <a:off x="5337142" y="-2511459"/>
            <a:ext cx="1517716" cy="151771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ình Bầu dục 6">
            <a:extLst>
              <a:ext uri="{FF2B5EF4-FFF2-40B4-BE49-F238E27FC236}">
                <a16:creationId xmlns:a16="http://schemas.microsoft.com/office/drawing/2014/main" id="{E9078CB8-1169-4F88-BF63-FD3834438AD2}"/>
              </a:ext>
            </a:extLst>
          </p:cNvPr>
          <p:cNvSpPr/>
          <p:nvPr/>
        </p:nvSpPr>
        <p:spPr>
          <a:xfrm>
            <a:off x="-2220536" y="-4112969"/>
            <a:ext cx="17018000" cy="15493999"/>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ình Bầu dục 7">
            <a:extLst>
              <a:ext uri="{FF2B5EF4-FFF2-40B4-BE49-F238E27FC236}">
                <a16:creationId xmlns:a16="http://schemas.microsoft.com/office/drawing/2014/main" id="{EF475D56-E5E3-42F9-B66B-D6FC8B2E233F}"/>
              </a:ext>
            </a:extLst>
          </p:cNvPr>
          <p:cNvSpPr/>
          <p:nvPr/>
        </p:nvSpPr>
        <p:spPr>
          <a:xfrm>
            <a:off x="-1642533" y="-3427170"/>
            <a:ext cx="15477066" cy="14122400"/>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ình Bầu dục 8">
            <a:extLst>
              <a:ext uri="{FF2B5EF4-FFF2-40B4-BE49-F238E27FC236}">
                <a16:creationId xmlns:a16="http://schemas.microsoft.com/office/drawing/2014/main" id="{0AAF0C6C-D41F-4C19-BA0F-1E92F530B2F1}"/>
              </a:ext>
            </a:extLst>
          </p:cNvPr>
          <p:cNvSpPr/>
          <p:nvPr/>
        </p:nvSpPr>
        <p:spPr>
          <a:xfrm>
            <a:off x="16157893" y="3245177"/>
            <a:ext cx="384928" cy="38885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ình Bầu dục 9">
            <a:extLst>
              <a:ext uri="{FF2B5EF4-FFF2-40B4-BE49-F238E27FC236}">
                <a16:creationId xmlns:a16="http://schemas.microsoft.com/office/drawing/2014/main" id="{BF977A50-0332-4EBA-8872-052DD4FB18C4}"/>
              </a:ext>
            </a:extLst>
          </p:cNvPr>
          <p:cNvSpPr/>
          <p:nvPr/>
        </p:nvSpPr>
        <p:spPr>
          <a:xfrm>
            <a:off x="-4198859" y="3245177"/>
            <a:ext cx="384928" cy="38885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ình Bầu dục 10">
            <a:extLst>
              <a:ext uri="{FF2B5EF4-FFF2-40B4-BE49-F238E27FC236}">
                <a16:creationId xmlns:a16="http://schemas.microsoft.com/office/drawing/2014/main" id="{1986621E-68D8-43E0-9ADA-00802C4455A0}"/>
              </a:ext>
            </a:extLst>
          </p:cNvPr>
          <p:cNvSpPr/>
          <p:nvPr/>
        </p:nvSpPr>
        <p:spPr>
          <a:xfrm>
            <a:off x="5911392" y="12202736"/>
            <a:ext cx="384928" cy="38885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ình Bầu dục 11">
            <a:extLst>
              <a:ext uri="{FF2B5EF4-FFF2-40B4-BE49-F238E27FC236}">
                <a16:creationId xmlns:a16="http://schemas.microsoft.com/office/drawing/2014/main" id="{89DDA234-51FF-4B2C-AD05-D19B1AE88446}"/>
              </a:ext>
            </a:extLst>
          </p:cNvPr>
          <p:cNvSpPr/>
          <p:nvPr/>
        </p:nvSpPr>
        <p:spPr>
          <a:xfrm>
            <a:off x="5903536" y="-6427424"/>
            <a:ext cx="384928" cy="38885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867042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4" name="Hình ảnh 3">
            <a:extLst>
              <a:ext uri="{FF2B5EF4-FFF2-40B4-BE49-F238E27FC236}">
                <a16:creationId xmlns:a16="http://schemas.microsoft.com/office/drawing/2014/main" id="{F5A3A2CF-D50F-4286-8377-9E8868DAA411}"/>
              </a:ext>
            </a:extLst>
          </p:cNvPr>
          <p:cNvPicPr>
            <a:picLocks noChangeAspect="1"/>
          </p:cNvPicPr>
          <p:nvPr/>
        </p:nvPicPr>
        <p:blipFill rotWithShape="1">
          <a:blip r:embed="rId2">
            <a:extLst>
              <a:ext uri="{28A0092B-C50C-407E-A947-70E740481C1C}">
                <a14:useLocalDpi xmlns:a14="http://schemas.microsoft.com/office/drawing/2010/main" val="0"/>
              </a:ext>
            </a:extLst>
          </a:blip>
          <a:srcRect l="7741" r="39094"/>
          <a:stretch/>
        </p:blipFill>
        <p:spPr>
          <a:xfrm>
            <a:off x="-8187317" y="441960"/>
            <a:ext cx="2245936" cy="2987040"/>
          </a:xfrm>
          <a:prstGeom prst="roundRect">
            <a:avLst>
              <a:gd name="adj" fmla="val 14082"/>
            </a:avLst>
          </a:prstGeom>
        </p:spPr>
      </p:pic>
      <p:pic>
        <p:nvPicPr>
          <p:cNvPr id="6" name="Hình ảnh 5" descr="Ảnh có chứa văn bản, bơi lội, tối, đáy đại dương&#10;&#10;Mô tả được tạo tự động">
            <a:extLst>
              <a:ext uri="{FF2B5EF4-FFF2-40B4-BE49-F238E27FC236}">
                <a16:creationId xmlns:a16="http://schemas.microsoft.com/office/drawing/2014/main" id="{D5E6920F-9BBB-4F6B-A3D6-0B99BBEE9C2C}"/>
              </a:ext>
            </a:extLst>
          </p:cNvPr>
          <p:cNvPicPr>
            <a:picLocks noChangeAspect="1"/>
          </p:cNvPicPr>
          <p:nvPr/>
        </p:nvPicPr>
        <p:blipFill rotWithShape="1">
          <a:blip r:embed="rId3">
            <a:extLst>
              <a:ext uri="{28A0092B-C50C-407E-A947-70E740481C1C}">
                <a14:useLocalDpi xmlns:a14="http://schemas.microsoft.com/office/drawing/2010/main" val="0"/>
              </a:ext>
            </a:extLst>
          </a:blip>
          <a:srcRect l="45207" r="2243"/>
          <a:stretch/>
        </p:blipFill>
        <p:spPr>
          <a:xfrm>
            <a:off x="-5496813" y="3499225"/>
            <a:ext cx="2362050" cy="2985523"/>
          </a:xfrm>
          <a:prstGeom prst="roundRect">
            <a:avLst>
              <a:gd name="adj" fmla="val 11497"/>
            </a:avLst>
          </a:prstGeom>
        </p:spPr>
      </p:pic>
      <p:sp>
        <p:nvSpPr>
          <p:cNvPr id="30" name="Hộp Văn bản 29">
            <a:extLst>
              <a:ext uri="{FF2B5EF4-FFF2-40B4-BE49-F238E27FC236}">
                <a16:creationId xmlns:a16="http://schemas.microsoft.com/office/drawing/2014/main" id="{19360E0F-3423-4538-B9FF-9C6AF5C2FDEE}"/>
              </a:ext>
            </a:extLst>
          </p:cNvPr>
          <p:cNvSpPr txBox="1"/>
          <p:nvPr/>
        </p:nvSpPr>
        <p:spPr>
          <a:xfrm>
            <a:off x="-6383695" y="385185"/>
            <a:ext cx="4657344" cy="707886"/>
          </a:xfrm>
          <a:prstGeom prst="rect">
            <a:avLst/>
          </a:prstGeom>
          <a:noFill/>
        </p:spPr>
        <p:txBody>
          <a:bodyPr wrap="square" rtlCol="0">
            <a:spAutoFit/>
          </a:bodyPr>
          <a:lstStyle/>
          <a:p>
            <a:pPr algn="ctr"/>
            <a:r>
              <a:rPr lang="en-US" sz="4000" b="1">
                <a:latin typeface="Arial" panose="020B0604020202020204" pitchFamily="34" charset="0"/>
                <a:cs typeface="Arial" panose="020B0604020202020204" pitchFamily="34" charset="0"/>
              </a:rPr>
              <a:t>Nội dung 1</a:t>
            </a:r>
          </a:p>
        </p:txBody>
      </p:sp>
      <p:sp>
        <p:nvSpPr>
          <p:cNvPr id="31" name="Hộp Văn bản 30">
            <a:extLst>
              <a:ext uri="{FF2B5EF4-FFF2-40B4-BE49-F238E27FC236}">
                <a16:creationId xmlns:a16="http://schemas.microsoft.com/office/drawing/2014/main" id="{288B4611-4878-4A69-B243-F82B602E56EC}"/>
              </a:ext>
            </a:extLst>
          </p:cNvPr>
          <p:cNvSpPr txBox="1"/>
          <p:nvPr/>
        </p:nvSpPr>
        <p:spPr>
          <a:xfrm>
            <a:off x="-5986092" y="1093071"/>
            <a:ext cx="3340608" cy="369332"/>
          </a:xfrm>
          <a:prstGeom prst="rect">
            <a:avLst/>
          </a:prstGeom>
          <a:noFill/>
        </p:spPr>
        <p:txBody>
          <a:bodyPr wrap="square" rtlCol="0">
            <a:spAutoFit/>
          </a:bodyPr>
          <a:lstStyle/>
          <a:p>
            <a:pPr algn="ctr"/>
            <a:r>
              <a:rPr lang="en-US">
                <a:latin typeface="Arial" panose="020B0604020202020204" pitchFamily="34" charset="0"/>
                <a:cs typeface="Arial" panose="020B0604020202020204" pitchFamily="34" charset="0"/>
              </a:rPr>
              <a:t>Ghi chú nội dung 1</a:t>
            </a:r>
          </a:p>
        </p:txBody>
      </p:sp>
      <p:sp>
        <p:nvSpPr>
          <p:cNvPr id="2" name="Hình chữ nhật: Góc Tròn 1">
            <a:extLst>
              <a:ext uri="{FF2B5EF4-FFF2-40B4-BE49-F238E27FC236}">
                <a16:creationId xmlns:a16="http://schemas.microsoft.com/office/drawing/2014/main" id="{FE685CBD-87FE-4791-A3D8-9217E45E8D65}"/>
              </a:ext>
            </a:extLst>
          </p:cNvPr>
          <p:cNvSpPr/>
          <p:nvPr/>
        </p:nvSpPr>
        <p:spPr>
          <a:xfrm>
            <a:off x="13842532" y="802628"/>
            <a:ext cx="6406991" cy="6536719"/>
          </a:xfrm>
          <a:prstGeom prst="roundRect">
            <a:avLst>
              <a:gd name="adj" fmla="val 7694"/>
            </a:avLst>
          </a:prstGeom>
          <a:solidFill>
            <a:srgbClr val="79A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ình Bầu dục 11">
            <a:extLst>
              <a:ext uri="{FF2B5EF4-FFF2-40B4-BE49-F238E27FC236}">
                <a16:creationId xmlns:a16="http://schemas.microsoft.com/office/drawing/2014/main" id="{ACD61B04-0974-4FB2-ACE8-0431466FD90C}"/>
              </a:ext>
            </a:extLst>
          </p:cNvPr>
          <p:cNvSpPr/>
          <p:nvPr/>
        </p:nvSpPr>
        <p:spPr>
          <a:xfrm>
            <a:off x="-6420864" y="5594125"/>
            <a:ext cx="384928" cy="3888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ình Bầu dục 13">
            <a:extLst>
              <a:ext uri="{FF2B5EF4-FFF2-40B4-BE49-F238E27FC236}">
                <a16:creationId xmlns:a16="http://schemas.microsoft.com/office/drawing/2014/main" id="{3D7B6575-6F2C-48FD-8892-9D35E5FB2C23}"/>
              </a:ext>
            </a:extLst>
          </p:cNvPr>
          <p:cNvSpPr/>
          <p:nvPr/>
        </p:nvSpPr>
        <p:spPr>
          <a:xfrm>
            <a:off x="-7486003" y="4320498"/>
            <a:ext cx="384928" cy="3888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ình Bầu dục 14">
            <a:extLst>
              <a:ext uri="{FF2B5EF4-FFF2-40B4-BE49-F238E27FC236}">
                <a16:creationId xmlns:a16="http://schemas.microsoft.com/office/drawing/2014/main" id="{5FB053AE-ED3F-4B1A-AAF6-1373B940A5A5}"/>
              </a:ext>
            </a:extLst>
          </p:cNvPr>
          <p:cNvSpPr/>
          <p:nvPr/>
        </p:nvSpPr>
        <p:spPr>
          <a:xfrm>
            <a:off x="-4792112" y="1897533"/>
            <a:ext cx="384928" cy="3888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ình Bầu dục 15">
            <a:extLst>
              <a:ext uri="{FF2B5EF4-FFF2-40B4-BE49-F238E27FC236}">
                <a16:creationId xmlns:a16="http://schemas.microsoft.com/office/drawing/2014/main" id="{88DB0421-9488-4A9C-A61C-EC8445F9E369}"/>
              </a:ext>
            </a:extLst>
          </p:cNvPr>
          <p:cNvSpPr/>
          <p:nvPr/>
        </p:nvSpPr>
        <p:spPr>
          <a:xfrm>
            <a:off x="-3970091" y="2741039"/>
            <a:ext cx="384928" cy="3888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ộp Văn bản 2">
            <a:extLst>
              <a:ext uri="{FF2B5EF4-FFF2-40B4-BE49-F238E27FC236}">
                <a16:creationId xmlns:a16="http://schemas.microsoft.com/office/drawing/2014/main" id="{8C1B5910-7D62-44EF-9E0C-C41AA38AD74B}"/>
              </a:ext>
            </a:extLst>
          </p:cNvPr>
          <p:cNvSpPr txBox="1"/>
          <p:nvPr/>
        </p:nvSpPr>
        <p:spPr>
          <a:xfrm>
            <a:off x="3566615" y="3499225"/>
            <a:ext cx="5058770" cy="769441"/>
          </a:xfrm>
          <a:prstGeom prst="rect">
            <a:avLst/>
          </a:prstGeom>
          <a:noFill/>
        </p:spPr>
        <p:txBody>
          <a:bodyPr wrap="square" rtlCol="0">
            <a:spAutoFit/>
          </a:bodyPr>
          <a:lstStyle/>
          <a:p>
            <a:pPr algn="ctr"/>
            <a:r>
              <a:rPr lang="en-US" sz="4400" b="1">
                <a:latin typeface="Arial" panose="020B0604020202020204" pitchFamily="34" charset="0"/>
                <a:cs typeface="Arial" panose="020B0604020202020204" pitchFamily="34" charset="0"/>
              </a:rPr>
              <a:t>Naïve Algorithm</a:t>
            </a:r>
          </a:p>
        </p:txBody>
      </p:sp>
      <p:sp>
        <p:nvSpPr>
          <p:cNvPr id="5" name="Hình Bầu dục 4">
            <a:extLst>
              <a:ext uri="{FF2B5EF4-FFF2-40B4-BE49-F238E27FC236}">
                <a16:creationId xmlns:a16="http://schemas.microsoft.com/office/drawing/2014/main" id="{AEB34F7F-072C-426E-A28D-7D5406D3ED6C}"/>
              </a:ext>
            </a:extLst>
          </p:cNvPr>
          <p:cNvSpPr/>
          <p:nvPr/>
        </p:nvSpPr>
        <p:spPr>
          <a:xfrm>
            <a:off x="5138351" y="1542353"/>
            <a:ext cx="1915297" cy="1888321"/>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ình chữ nhật 6">
            <a:extLst>
              <a:ext uri="{FF2B5EF4-FFF2-40B4-BE49-F238E27FC236}">
                <a16:creationId xmlns:a16="http://schemas.microsoft.com/office/drawing/2014/main" id="{FEBCBEC3-A520-47E3-9C78-397A672A6919}"/>
              </a:ext>
            </a:extLst>
          </p:cNvPr>
          <p:cNvSpPr/>
          <p:nvPr/>
        </p:nvSpPr>
        <p:spPr>
          <a:xfrm rot="1416581">
            <a:off x="-14073253" y="-8362123"/>
            <a:ext cx="16217848" cy="17305152"/>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ình chữ nhật 16">
            <a:extLst>
              <a:ext uri="{FF2B5EF4-FFF2-40B4-BE49-F238E27FC236}">
                <a16:creationId xmlns:a16="http://schemas.microsoft.com/office/drawing/2014/main" id="{6A25D3C2-0653-4408-95AD-50D57CA1578E}"/>
              </a:ext>
            </a:extLst>
          </p:cNvPr>
          <p:cNvSpPr/>
          <p:nvPr/>
        </p:nvSpPr>
        <p:spPr>
          <a:xfrm rot="1416581">
            <a:off x="9354366" y="1230953"/>
            <a:ext cx="8712634" cy="12275743"/>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ình chữ nhật 17">
            <a:extLst>
              <a:ext uri="{FF2B5EF4-FFF2-40B4-BE49-F238E27FC236}">
                <a16:creationId xmlns:a16="http://schemas.microsoft.com/office/drawing/2014/main" id="{E063DC33-5093-4D94-9477-D3D47C5EA872}"/>
              </a:ext>
            </a:extLst>
          </p:cNvPr>
          <p:cNvSpPr/>
          <p:nvPr/>
        </p:nvSpPr>
        <p:spPr>
          <a:xfrm>
            <a:off x="0" y="-1683026"/>
            <a:ext cx="12213780" cy="1093071"/>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ộp Văn bản 2">
            <a:extLst>
              <a:ext uri="{FF2B5EF4-FFF2-40B4-BE49-F238E27FC236}">
                <a16:creationId xmlns:a16="http://schemas.microsoft.com/office/drawing/2014/main" id="{B9EF6460-5F3F-4B52-9A70-246AB430A3BB}"/>
              </a:ext>
            </a:extLst>
          </p:cNvPr>
          <p:cNvSpPr txBox="1"/>
          <p:nvPr/>
        </p:nvSpPr>
        <p:spPr>
          <a:xfrm>
            <a:off x="3081127" y="-1574781"/>
            <a:ext cx="6202030" cy="769441"/>
          </a:xfrm>
          <a:prstGeom prst="rect">
            <a:avLst/>
          </a:prstGeom>
          <a:noFill/>
        </p:spPr>
        <p:txBody>
          <a:bodyPr wrap="square" rtlCol="0">
            <a:spAutoFit/>
          </a:bodyPr>
          <a:lstStyle/>
          <a:p>
            <a:pPr algn="ctr"/>
            <a:r>
              <a:rPr lang="en-US" sz="4400" b="1">
                <a:latin typeface="Arial" panose="020B0604020202020204" pitchFamily="34" charset="0"/>
                <a:cs typeface="Arial" panose="020B0604020202020204" pitchFamily="34" charset="0"/>
              </a:rPr>
              <a:t>CHỦ ĐỀ NỘI DUNG 2</a:t>
            </a:r>
          </a:p>
        </p:txBody>
      </p:sp>
      <p:pic>
        <p:nvPicPr>
          <p:cNvPr id="20" name="Hình ảnh 9" descr="Ảnh có chứa cây, hoa, vàng, hoa hướng dương&#10;&#10;Mô tả được tạo tự động">
            <a:extLst>
              <a:ext uri="{FF2B5EF4-FFF2-40B4-BE49-F238E27FC236}">
                <a16:creationId xmlns:a16="http://schemas.microsoft.com/office/drawing/2014/main" id="{0E7C2446-0C19-4339-91F0-CC6EE8114DD0}"/>
              </a:ext>
            </a:extLst>
          </p:cNvPr>
          <p:cNvPicPr>
            <a:picLocks noChangeAspect="1"/>
          </p:cNvPicPr>
          <p:nvPr/>
        </p:nvPicPr>
        <p:blipFill rotWithShape="1">
          <a:blip r:embed="rId4">
            <a:extLst>
              <a:ext uri="{28A0092B-C50C-407E-A947-70E740481C1C}">
                <a14:useLocalDpi xmlns:a14="http://schemas.microsoft.com/office/drawing/2010/main" val="0"/>
              </a:ext>
            </a:extLst>
          </a:blip>
          <a:srcRect l="10301" t="22736" r="39669" b="8097"/>
          <a:stretch/>
        </p:blipFill>
        <p:spPr>
          <a:xfrm rot="10565044">
            <a:off x="6946513" y="8221370"/>
            <a:ext cx="4453501" cy="4352909"/>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50735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4" name="Hình ảnh 3">
            <a:extLst>
              <a:ext uri="{FF2B5EF4-FFF2-40B4-BE49-F238E27FC236}">
                <a16:creationId xmlns:a16="http://schemas.microsoft.com/office/drawing/2014/main" id="{F5A3A2CF-D50F-4286-8377-9E8868DAA411}"/>
              </a:ext>
            </a:extLst>
          </p:cNvPr>
          <p:cNvPicPr>
            <a:picLocks noChangeAspect="1"/>
          </p:cNvPicPr>
          <p:nvPr/>
        </p:nvPicPr>
        <p:blipFill rotWithShape="1">
          <a:blip r:embed="rId2">
            <a:extLst>
              <a:ext uri="{28A0092B-C50C-407E-A947-70E740481C1C}">
                <a14:useLocalDpi xmlns:a14="http://schemas.microsoft.com/office/drawing/2010/main" val="0"/>
              </a:ext>
            </a:extLst>
          </a:blip>
          <a:srcRect l="7741" r="39094"/>
          <a:stretch/>
        </p:blipFill>
        <p:spPr>
          <a:xfrm>
            <a:off x="-8187317" y="441960"/>
            <a:ext cx="2245936" cy="2987040"/>
          </a:xfrm>
          <a:prstGeom prst="roundRect">
            <a:avLst>
              <a:gd name="adj" fmla="val 14082"/>
            </a:avLst>
          </a:prstGeom>
        </p:spPr>
      </p:pic>
      <p:pic>
        <p:nvPicPr>
          <p:cNvPr id="6" name="Hình ảnh 5" descr="Ảnh có chứa văn bản, bơi lội, tối, đáy đại dương&#10;&#10;Mô tả được tạo tự động">
            <a:extLst>
              <a:ext uri="{FF2B5EF4-FFF2-40B4-BE49-F238E27FC236}">
                <a16:creationId xmlns:a16="http://schemas.microsoft.com/office/drawing/2014/main" id="{D5E6920F-9BBB-4F6B-A3D6-0B99BBEE9C2C}"/>
              </a:ext>
            </a:extLst>
          </p:cNvPr>
          <p:cNvPicPr>
            <a:picLocks noChangeAspect="1"/>
          </p:cNvPicPr>
          <p:nvPr/>
        </p:nvPicPr>
        <p:blipFill rotWithShape="1">
          <a:blip r:embed="rId3">
            <a:extLst>
              <a:ext uri="{28A0092B-C50C-407E-A947-70E740481C1C}">
                <a14:useLocalDpi xmlns:a14="http://schemas.microsoft.com/office/drawing/2010/main" val="0"/>
              </a:ext>
            </a:extLst>
          </a:blip>
          <a:srcRect l="45207" r="2243"/>
          <a:stretch/>
        </p:blipFill>
        <p:spPr>
          <a:xfrm>
            <a:off x="-5496813" y="3499225"/>
            <a:ext cx="2362050" cy="2985523"/>
          </a:xfrm>
          <a:prstGeom prst="roundRect">
            <a:avLst>
              <a:gd name="adj" fmla="val 11497"/>
            </a:avLst>
          </a:prstGeom>
        </p:spPr>
      </p:pic>
      <p:sp>
        <p:nvSpPr>
          <p:cNvPr id="30" name="Hộp Văn bản 29">
            <a:extLst>
              <a:ext uri="{FF2B5EF4-FFF2-40B4-BE49-F238E27FC236}">
                <a16:creationId xmlns:a16="http://schemas.microsoft.com/office/drawing/2014/main" id="{19360E0F-3423-4538-B9FF-9C6AF5C2FDEE}"/>
              </a:ext>
            </a:extLst>
          </p:cNvPr>
          <p:cNvSpPr txBox="1"/>
          <p:nvPr/>
        </p:nvSpPr>
        <p:spPr>
          <a:xfrm>
            <a:off x="-6383695" y="385185"/>
            <a:ext cx="4657344" cy="707886"/>
          </a:xfrm>
          <a:prstGeom prst="rect">
            <a:avLst/>
          </a:prstGeom>
          <a:noFill/>
        </p:spPr>
        <p:txBody>
          <a:bodyPr wrap="square" rtlCol="0">
            <a:spAutoFit/>
          </a:bodyPr>
          <a:lstStyle/>
          <a:p>
            <a:pPr algn="ctr"/>
            <a:r>
              <a:rPr lang="en-US" sz="4000" b="1">
                <a:latin typeface="Arial" panose="020B0604020202020204" pitchFamily="34" charset="0"/>
                <a:cs typeface="Arial" panose="020B0604020202020204" pitchFamily="34" charset="0"/>
              </a:rPr>
              <a:t>Nội dung 1</a:t>
            </a:r>
          </a:p>
        </p:txBody>
      </p:sp>
      <p:sp>
        <p:nvSpPr>
          <p:cNvPr id="31" name="Hộp Văn bản 30">
            <a:extLst>
              <a:ext uri="{FF2B5EF4-FFF2-40B4-BE49-F238E27FC236}">
                <a16:creationId xmlns:a16="http://schemas.microsoft.com/office/drawing/2014/main" id="{288B4611-4878-4A69-B243-F82B602E56EC}"/>
              </a:ext>
            </a:extLst>
          </p:cNvPr>
          <p:cNvSpPr txBox="1"/>
          <p:nvPr/>
        </p:nvSpPr>
        <p:spPr>
          <a:xfrm>
            <a:off x="-5986092" y="1093071"/>
            <a:ext cx="3340608" cy="369332"/>
          </a:xfrm>
          <a:prstGeom prst="rect">
            <a:avLst/>
          </a:prstGeom>
          <a:noFill/>
        </p:spPr>
        <p:txBody>
          <a:bodyPr wrap="square" rtlCol="0">
            <a:spAutoFit/>
          </a:bodyPr>
          <a:lstStyle/>
          <a:p>
            <a:pPr algn="ctr"/>
            <a:r>
              <a:rPr lang="en-US">
                <a:latin typeface="Arial" panose="020B0604020202020204" pitchFamily="34" charset="0"/>
                <a:cs typeface="Arial" panose="020B0604020202020204" pitchFamily="34" charset="0"/>
              </a:rPr>
              <a:t>Ghi chú nội dung 1</a:t>
            </a:r>
          </a:p>
        </p:txBody>
      </p:sp>
      <p:sp>
        <p:nvSpPr>
          <p:cNvPr id="2" name="Hình chữ nhật: Góc Tròn 1">
            <a:extLst>
              <a:ext uri="{FF2B5EF4-FFF2-40B4-BE49-F238E27FC236}">
                <a16:creationId xmlns:a16="http://schemas.microsoft.com/office/drawing/2014/main" id="{FE685CBD-87FE-4791-A3D8-9217E45E8D65}"/>
              </a:ext>
            </a:extLst>
          </p:cNvPr>
          <p:cNvSpPr/>
          <p:nvPr/>
        </p:nvSpPr>
        <p:spPr>
          <a:xfrm>
            <a:off x="13842532" y="802628"/>
            <a:ext cx="6406991" cy="6536719"/>
          </a:xfrm>
          <a:prstGeom prst="roundRect">
            <a:avLst>
              <a:gd name="adj" fmla="val 7694"/>
            </a:avLst>
          </a:prstGeom>
          <a:solidFill>
            <a:srgbClr val="79A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ình Bầu dục 11">
            <a:extLst>
              <a:ext uri="{FF2B5EF4-FFF2-40B4-BE49-F238E27FC236}">
                <a16:creationId xmlns:a16="http://schemas.microsoft.com/office/drawing/2014/main" id="{ACD61B04-0974-4FB2-ACE8-0431466FD90C}"/>
              </a:ext>
            </a:extLst>
          </p:cNvPr>
          <p:cNvSpPr/>
          <p:nvPr/>
        </p:nvSpPr>
        <p:spPr>
          <a:xfrm>
            <a:off x="-6420864" y="5594125"/>
            <a:ext cx="384928" cy="3888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ình Bầu dục 13">
            <a:extLst>
              <a:ext uri="{FF2B5EF4-FFF2-40B4-BE49-F238E27FC236}">
                <a16:creationId xmlns:a16="http://schemas.microsoft.com/office/drawing/2014/main" id="{3D7B6575-6F2C-48FD-8892-9D35E5FB2C23}"/>
              </a:ext>
            </a:extLst>
          </p:cNvPr>
          <p:cNvSpPr/>
          <p:nvPr/>
        </p:nvSpPr>
        <p:spPr>
          <a:xfrm>
            <a:off x="-7486003" y="4320498"/>
            <a:ext cx="384928" cy="3888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ình Bầu dục 14">
            <a:extLst>
              <a:ext uri="{FF2B5EF4-FFF2-40B4-BE49-F238E27FC236}">
                <a16:creationId xmlns:a16="http://schemas.microsoft.com/office/drawing/2014/main" id="{5FB053AE-ED3F-4B1A-AAF6-1373B940A5A5}"/>
              </a:ext>
            </a:extLst>
          </p:cNvPr>
          <p:cNvSpPr/>
          <p:nvPr/>
        </p:nvSpPr>
        <p:spPr>
          <a:xfrm>
            <a:off x="-4792112" y="1897533"/>
            <a:ext cx="384928" cy="3888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ình Bầu dục 15">
            <a:extLst>
              <a:ext uri="{FF2B5EF4-FFF2-40B4-BE49-F238E27FC236}">
                <a16:creationId xmlns:a16="http://schemas.microsoft.com/office/drawing/2014/main" id="{88DB0421-9488-4A9C-A61C-EC8445F9E369}"/>
              </a:ext>
            </a:extLst>
          </p:cNvPr>
          <p:cNvSpPr/>
          <p:nvPr/>
        </p:nvSpPr>
        <p:spPr>
          <a:xfrm>
            <a:off x="-3970091" y="2741039"/>
            <a:ext cx="384928" cy="3888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ộp Văn bản 2">
            <a:extLst>
              <a:ext uri="{FF2B5EF4-FFF2-40B4-BE49-F238E27FC236}">
                <a16:creationId xmlns:a16="http://schemas.microsoft.com/office/drawing/2014/main" id="{8C1B5910-7D62-44EF-9E0C-C41AA38AD74B}"/>
              </a:ext>
            </a:extLst>
          </p:cNvPr>
          <p:cNvSpPr txBox="1"/>
          <p:nvPr/>
        </p:nvSpPr>
        <p:spPr>
          <a:xfrm>
            <a:off x="14094996" y="3499225"/>
            <a:ext cx="3688492" cy="769441"/>
          </a:xfrm>
          <a:prstGeom prst="rect">
            <a:avLst/>
          </a:prstGeom>
          <a:noFill/>
        </p:spPr>
        <p:txBody>
          <a:bodyPr wrap="square" rtlCol="0">
            <a:spAutoFit/>
          </a:bodyPr>
          <a:lstStyle/>
          <a:p>
            <a:pPr algn="ctr"/>
            <a:r>
              <a:rPr lang="en-US" sz="4400" b="1">
                <a:latin typeface="Arial" panose="020B0604020202020204" pitchFamily="34" charset="0"/>
                <a:cs typeface="Arial" panose="020B0604020202020204" pitchFamily="34" charset="0"/>
              </a:rPr>
              <a:t>NỘI DUNG 2</a:t>
            </a:r>
          </a:p>
        </p:txBody>
      </p:sp>
      <p:sp>
        <p:nvSpPr>
          <p:cNvPr id="5" name="Hình Bầu dục 4">
            <a:extLst>
              <a:ext uri="{FF2B5EF4-FFF2-40B4-BE49-F238E27FC236}">
                <a16:creationId xmlns:a16="http://schemas.microsoft.com/office/drawing/2014/main" id="{AEB34F7F-072C-426E-A28D-7D5406D3ED6C}"/>
              </a:ext>
            </a:extLst>
          </p:cNvPr>
          <p:cNvSpPr/>
          <p:nvPr/>
        </p:nvSpPr>
        <p:spPr>
          <a:xfrm>
            <a:off x="15223641" y="1542353"/>
            <a:ext cx="1915297" cy="1888321"/>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ình chữ nhật 6">
            <a:extLst>
              <a:ext uri="{FF2B5EF4-FFF2-40B4-BE49-F238E27FC236}">
                <a16:creationId xmlns:a16="http://schemas.microsoft.com/office/drawing/2014/main" id="{FEBCBEC3-A520-47E3-9C78-397A672A6919}"/>
              </a:ext>
            </a:extLst>
          </p:cNvPr>
          <p:cNvSpPr/>
          <p:nvPr/>
        </p:nvSpPr>
        <p:spPr>
          <a:xfrm>
            <a:off x="0" y="0"/>
            <a:ext cx="12213780" cy="6858000"/>
          </a:xfrm>
          <a:prstGeom prst="rect">
            <a:avLst/>
          </a:prstGeom>
          <a:solidFill>
            <a:srgbClr val="FEC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ình chữ nhật 16">
            <a:extLst>
              <a:ext uri="{FF2B5EF4-FFF2-40B4-BE49-F238E27FC236}">
                <a16:creationId xmlns:a16="http://schemas.microsoft.com/office/drawing/2014/main" id="{6A25D3C2-0653-4408-95AD-50D57CA1578E}"/>
              </a:ext>
            </a:extLst>
          </p:cNvPr>
          <p:cNvSpPr/>
          <p:nvPr/>
        </p:nvSpPr>
        <p:spPr>
          <a:xfrm rot="1416581">
            <a:off x="18852849" y="1201475"/>
            <a:ext cx="8712634" cy="12275743"/>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ình chữ nhật 7">
            <a:extLst>
              <a:ext uri="{FF2B5EF4-FFF2-40B4-BE49-F238E27FC236}">
                <a16:creationId xmlns:a16="http://schemas.microsoft.com/office/drawing/2014/main" id="{41EA26A0-6727-485B-AC51-32E151947FB0}"/>
              </a:ext>
            </a:extLst>
          </p:cNvPr>
          <p:cNvSpPr/>
          <p:nvPr/>
        </p:nvSpPr>
        <p:spPr>
          <a:xfrm>
            <a:off x="0" y="0"/>
            <a:ext cx="12213780" cy="1093071"/>
          </a:xfrm>
          <a:prstGeom prst="rect">
            <a:avLst/>
          </a:prstGeom>
          <a:solidFill>
            <a:srgbClr val="FFDC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ộp Văn bản 2">
            <a:extLst>
              <a:ext uri="{FF2B5EF4-FFF2-40B4-BE49-F238E27FC236}">
                <a16:creationId xmlns:a16="http://schemas.microsoft.com/office/drawing/2014/main" id="{07C2F909-DAFF-410F-8C09-40DC876F1E6A}"/>
              </a:ext>
            </a:extLst>
          </p:cNvPr>
          <p:cNvSpPr txBox="1"/>
          <p:nvPr/>
        </p:nvSpPr>
        <p:spPr>
          <a:xfrm>
            <a:off x="3081127" y="207409"/>
            <a:ext cx="6202030" cy="769441"/>
          </a:xfrm>
          <a:prstGeom prst="rect">
            <a:avLst/>
          </a:prstGeom>
          <a:noFill/>
        </p:spPr>
        <p:txBody>
          <a:bodyPr wrap="square" rtlCol="0">
            <a:spAutoFit/>
          </a:bodyPr>
          <a:lstStyle/>
          <a:p>
            <a:pPr algn="ctr"/>
            <a:r>
              <a:rPr lang="en-US" sz="4400" b="1">
                <a:latin typeface="Arial" panose="020B0604020202020204" pitchFamily="34" charset="0"/>
                <a:cs typeface="Arial" panose="020B0604020202020204" pitchFamily="34" charset="0"/>
              </a:rPr>
              <a:t>Naïve Algorithm</a:t>
            </a:r>
          </a:p>
        </p:txBody>
      </p:sp>
      <p:sp>
        <p:nvSpPr>
          <p:cNvPr id="19" name="Hộp Văn bản 30">
            <a:extLst>
              <a:ext uri="{FF2B5EF4-FFF2-40B4-BE49-F238E27FC236}">
                <a16:creationId xmlns:a16="http://schemas.microsoft.com/office/drawing/2014/main" id="{63101A40-C426-419A-AF2C-8227D4C683D3}"/>
              </a:ext>
            </a:extLst>
          </p:cNvPr>
          <p:cNvSpPr txBox="1"/>
          <p:nvPr/>
        </p:nvSpPr>
        <p:spPr>
          <a:xfrm>
            <a:off x="567899" y="1264237"/>
            <a:ext cx="7568991" cy="4524315"/>
          </a:xfrm>
          <a:prstGeom prst="rect">
            <a:avLst/>
          </a:prstGeom>
          <a:noFill/>
        </p:spPr>
        <p:txBody>
          <a:bodyPr wrap="square" rtlCol="0">
            <a:spAutoFit/>
          </a:bodyPr>
          <a:lstStyle/>
          <a:p>
            <a:pPr algn="just"/>
            <a:r>
              <a:rPr lang="en-US" u="sng">
                <a:latin typeface="Arial" panose="020B0604020202020204" pitchFamily="34" charset="0"/>
                <a:cs typeface="Arial" panose="020B0604020202020204" pitchFamily="34" charset="0"/>
              </a:rPr>
              <a:t>Ý </a:t>
            </a:r>
            <a:r>
              <a:rPr lang="en-US" u="sng" err="1">
                <a:latin typeface="Arial" panose="020B0604020202020204" pitchFamily="34" charset="0"/>
                <a:cs typeface="Arial" panose="020B0604020202020204" pitchFamily="34" charset="0"/>
              </a:rPr>
              <a:t>tưởng</a:t>
            </a:r>
            <a:r>
              <a:rPr lang="en-US">
                <a:latin typeface="Arial" panose="020B0604020202020204" pitchFamily="34" charset="0"/>
                <a:cs typeface="Arial" panose="020B0604020202020204" pitchFamily="34" charset="0"/>
              </a:rPr>
              <a:t>: T</a:t>
            </a:r>
            <a:r>
              <a:rPr lang="vi-VN">
                <a:latin typeface="Arial" panose="020B0604020202020204" pitchFamily="34" charset="0"/>
                <a:cs typeface="Arial" panose="020B0604020202020204" pitchFamily="34" charset="0"/>
              </a:rPr>
              <a:t>huật toán</a:t>
            </a:r>
            <a:r>
              <a:rPr lang="en-US">
                <a:latin typeface="Arial" panose="020B0604020202020204" pitchFamily="34" charset="0"/>
                <a:cs typeface="Arial" panose="020B0604020202020204" pitchFamily="34" charset="0"/>
              </a:rPr>
              <a:t> </a:t>
            </a:r>
            <a:r>
              <a:rPr lang="vi-VN">
                <a:latin typeface="Arial" panose="020B0604020202020204" pitchFamily="34" charset="0"/>
                <a:cs typeface="Arial" panose="020B0604020202020204" pitchFamily="34" charset="0"/>
              </a:rPr>
              <a:t>so sánh lần lượt mỗi chuỗi con</a:t>
            </a:r>
            <a:r>
              <a:rPr lang="en-US">
                <a:latin typeface="Arial" panose="020B0604020202020204" pitchFamily="34" charset="0"/>
                <a:cs typeface="Arial" panose="020B0604020202020204" pitchFamily="34" charset="0"/>
              </a:rPr>
              <a:t> </a:t>
            </a:r>
            <a:r>
              <a:rPr lang="vi-VN">
                <a:latin typeface="Arial" panose="020B0604020202020204" pitchFamily="34" charset="0"/>
                <a:cs typeface="Arial" panose="020B0604020202020204" pitchFamily="34" charset="0"/>
              </a:rPr>
              <a:t>của</a:t>
            </a:r>
            <a:r>
              <a:rPr lang="en-US">
                <a:latin typeface="Arial" panose="020B0604020202020204" pitchFamily="34" charset="0"/>
                <a:cs typeface="Arial" panose="020B0604020202020204" pitchFamily="34" charset="0"/>
              </a:rPr>
              <a:t> T</a:t>
            </a:r>
            <a:r>
              <a:rPr lang="vi-VN">
                <a:latin typeface="Arial" panose="020B0604020202020204" pitchFamily="34" charset="0"/>
                <a:cs typeface="Arial" panose="020B0604020202020204" pitchFamily="34" charset="0"/>
              </a:rPr>
              <a:t> có cùng chiều dài với </a:t>
            </a:r>
            <a:r>
              <a:rPr lang="en-US">
                <a:latin typeface="Arial" panose="020B0604020202020204" pitchFamily="34" charset="0"/>
                <a:cs typeface="Arial" panose="020B0604020202020204" pitchFamily="34" charset="0"/>
              </a:rPr>
              <a:t>P. </a:t>
            </a:r>
            <a:r>
              <a:rPr lang="en-US" err="1">
                <a:latin typeface="Arial" panose="020B0604020202020204" pitchFamily="34" charset="0"/>
                <a:cs typeface="Arial" panose="020B0604020202020204" pitchFamily="34" charset="0"/>
              </a:rPr>
              <a:t>Nếu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từng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ký</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tự</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đều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trùng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khớp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thì</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trả</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về</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vị</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trí</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tìm</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được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ngược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lại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dịch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chuyển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chuỗi</a:t>
            </a:r>
            <a:r>
              <a:rPr lang="en-US">
                <a:latin typeface="Arial" panose="020B0604020202020204" pitchFamily="34" charset="0"/>
                <a:cs typeface="Arial" panose="020B0604020202020204" pitchFamily="34" charset="0"/>
              </a:rPr>
              <a:t> con sang </a:t>
            </a:r>
            <a:r>
              <a:rPr lang="en-US" err="1">
                <a:latin typeface="Arial" panose="020B0604020202020204" pitchFamily="34" charset="0"/>
                <a:cs typeface="Arial" panose="020B0604020202020204" pitchFamily="34" charset="0"/>
              </a:rPr>
              <a:t>phải</a:t>
            </a:r>
            <a:r>
              <a:rPr lang="en-US">
                <a:latin typeface="Arial" panose="020B0604020202020204" pitchFamily="34" charset="0"/>
                <a:cs typeface="Arial" panose="020B0604020202020204" pitchFamily="34" charset="0"/>
              </a:rPr>
              <a:t> 1 </a:t>
            </a:r>
            <a:r>
              <a:rPr lang="en-US" err="1">
                <a:latin typeface="Arial" panose="020B0604020202020204" pitchFamily="34" charset="0"/>
                <a:cs typeface="Arial" panose="020B0604020202020204" pitchFamily="34" charset="0"/>
              </a:rPr>
              <a:t>đơn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vị</a:t>
            </a:r>
            <a:r>
              <a:rPr lang="en-US">
                <a:latin typeface="Arial" panose="020B0604020202020204" pitchFamily="34" charset="0"/>
                <a:cs typeface="Arial" panose="020B0604020202020204" pitchFamily="34" charset="0"/>
              </a:rPr>
              <a:t>.</a:t>
            </a:r>
          </a:p>
          <a:p>
            <a:pPr algn="just"/>
            <a:r>
              <a:rPr lang="en-US" u="sng">
                <a:latin typeface="Arial" panose="020B0604020202020204" pitchFamily="34" charset="0"/>
                <a:cs typeface="Arial" panose="020B0604020202020204" pitchFamily="34" charset="0"/>
              </a:rPr>
              <a:t>Pseudo code</a:t>
            </a:r>
            <a:r>
              <a:rPr lang="en-US">
                <a:latin typeface="Arial" panose="020B0604020202020204" pitchFamily="34" charset="0"/>
                <a:cs typeface="Arial" panose="020B0604020202020204" pitchFamily="34" charset="0"/>
              </a:rPr>
              <a:t>:</a:t>
            </a:r>
          </a:p>
          <a:p>
            <a:pPr algn="just"/>
            <a:r>
              <a:rPr lang="en-US" i="1">
                <a:latin typeface="Arial" panose="020B0604020202020204" pitchFamily="34" charset="0"/>
                <a:cs typeface="Arial" panose="020B0604020202020204" pitchFamily="34" charset="0"/>
              </a:rPr>
              <a:t>Function: Brute-Force String Matching</a:t>
            </a:r>
          </a:p>
          <a:p>
            <a:pPr algn="just"/>
            <a:r>
              <a:rPr lang="en-US" i="1">
                <a:latin typeface="Arial" panose="020B0604020202020204" pitchFamily="34" charset="0"/>
                <a:cs typeface="Arial" panose="020B0604020202020204" pitchFamily="34" charset="0"/>
              </a:rPr>
              <a:t>	text: </a:t>
            </a:r>
            <a:r>
              <a:rPr lang="en-US" i="1" err="1">
                <a:latin typeface="Arial" panose="020B0604020202020204" pitchFamily="34" charset="0"/>
                <a:cs typeface="Arial" panose="020B0604020202020204" pitchFamily="34" charset="0"/>
              </a:rPr>
              <a:t>chuỗi</a:t>
            </a:r>
            <a:r>
              <a:rPr lang="en-US" i="1">
                <a:latin typeface="Arial" panose="020B0604020202020204" pitchFamily="34" charset="0"/>
                <a:cs typeface="Arial" panose="020B0604020202020204" pitchFamily="34" charset="0"/>
              </a:rPr>
              <a:t> cha</a:t>
            </a:r>
          </a:p>
          <a:p>
            <a:pPr algn="just"/>
            <a:r>
              <a:rPr lang="en-US" i="1">
                <a:latin typeface="Arial" panose="020B0604020202020204" pitchFamily="34" charset="0"/>
                <a:cs typeface="Arial" panose="020B0604020202020204" pitchFamily="34" charset="0"/>
              </a:rPr>
              <a:t>	pattern: </a:t>
            </a:r>
            <a:r>
              <a:rPr lang="en-US" i="1" err="1">
                <a:latin typeface="Arial" panose="020B0604020202020204" pitchFamily="34" charset="0"/>
                <a:cs typeface="Arial" panose="020B0604020202020204" pitchFamily="34" charset="0"/>
              </a:rPr>
              <a:t>chuỗi</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cần</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tìm</a:t>
            </a:r>
            <a:endParaRPr lang="en-US" i="1">
              <a:latin typeface="Arial" panose="020B0604020202020204" pitchFamily="34" charset="0"/>
              <a:cs typeface="Arial" panose="020B0604020202020204" pitchFamily="34" charset="0"/>
            </a:endParaRPr>
          </a:p>
          <a:p>
            <a:pPr algn="just"/>
            <a:r>
              <a:rPr lang="en-US" i="1" err="1">
                <a:latin typeface="Arial" panose="020B0604020202020204" pitchFamily="34" charset="0"/>
                <a:cs typeface="Arial" panose="020B0604020202020204" pitchFamily="34" charset="0"/>
              </a:rPr>
              <a:t>Trả</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về</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Các</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vị</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trí</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tìm</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được</a:t>
            </a:r>
            <a:endParaRPr lang="en-US" i="1">
              <a:latin typeface="Arial" panose="020B0604020202020204" pitchFamily="34" charset="0"/>
              <a:cs typeface="Arial" panose="020B0604020202020204" pitchFamily="34" charset="0"/>
            </a:endParaRPr>
          </a:p>
          <a:p>
            <a:pPr algn="just"/>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các</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vị</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trí</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tìm</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thấy</a:t>
            </a:r>
            <a:r>
              <a:rPr lang="en-US" i="1">
                <a:latin typeface="Arial" panose="020B0604020202020204" pitchFamily="34" charset="0"/>
                <a:cs typeface="Arial" panose="020B0604020202020204" pitchFamily="34" charset="0"/>
              </a:rPr>
              <a:t> = None</a:t>
            </a:r>
          </a:p>
          <a:p>
            <a:pPr algn="just"/>
            <a:r>
              <a:rPr lang="en-US" i="1">
                <a:latin typeface="Arial" panose="020B0604020202020204" pitchFamily="34" charset="0"/>
                <a:cs typeface="Arial" panose="020B0604020202020204" pitchFamily="34" charset="0"/>
              </a:rPr>
              <a:t>	subtext = </a:t>
            </a:r>
            <a:r>
              <a:rPr lang="en-US" i="1" err="1">
                <a:latin typeface="Arial" panose="020B0604020202020204" pitchFamily="34" charset="0"/>
                <a:cs typeface="Arial" panose="020B0604020202020204" pitchFamily="34" charset="0"/>
              </a:rPr>
              <a:t>chuỗi</a:t>
            </a:r>
            <a:r>
              <a:rPr lang="en-US" i="1">
                <a:latin typeface="Arial" panose="020B0604020202020204" pitchFamily="34" charset="0"/>
                <a:cs typeface="Arial" panose="020B0604020202020204" pitchFamily="34" charset="0"/>
              </a:rPr>
              <a:t> con </a:t>
            </a:r>
            <a:r>
              <a:rPr lang="en-US" i="1" err="1">
                <a:latin typeface="Arial" panose="020B0604020202020204" pitchFamily="34" charset="0"/>
                <a:cs typeface="Arial" panose="020B0604020202020204" pitchFamily="34" charset="0"/>
              </a:rPr>
              <a:t>đầu</a:t>
            </a:r>
            <a:r>
              <a:rPr lang="en-US" i="1">
                <a:latin typeface="Arial" panose="020B0604020202020204" pitchFamily="34" charset="0"/>
                <a:cs typeface="Arial" panose="020B0604020202020204" pitchFamily="34" charset="0"/>
              </a:rPr>
              <a:t> text </a:t>
            </a:r>
            <a:r>
              <a:rPr lang="en-US" i="1" err="1">
                <a:latin typeface="Arial" panose="020B0604020202020204" pitchFamily="34" charset="0"/>
                <a:cs typeface="Arial" panose="020B0604020202020204" pitchFamily="34" charset="0"/>
              </a:rPr>
              <a:t>có</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độ</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dài</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bằng</a:t>
            </a:r>
            <a:r>
              <a:rPr lang="en-US" i="1">
                <a:latin typeface="Arial" panose="020B0604020202020204" pitchFamily="34" charset="0"/>
                <a:cs typeface="Arial" panose="020B0604020202020204" pitchFamily="34" charset="0"/>
              </a:rPr>
              <a:t> pattern</a:t>
            </a:r>
          </a:p>
          <a:p>
            <a:pPr algn="just"/>
            <a:r>
              <a:rPr lang="en-US" i="1">
                <a:latin typeface="Arial" panose="020B0604020202020204" pitchFamily="34" charset="0"/>
                <a:cs typeface="Arial" panose="020B0604020202020204" pitchFamily="34" charset="0"/>
              </a:rPr>
              <a:t>	while (</a:t>
            </a:r>
            <a:r>
              <a:rPr lang="en-US" i="1" err="1">
                <a:latin typeface="Arial" panose="020B0604020202020204" pitchFamily="34" charset="0"/>
                <a:cs typeface="Arial" panose="020B0604020202020204" pitchFamily="34" charset="0"/>
              </a:rPr>
              <a:t>chưa</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tới</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cuối</a:t>
            </a:r>
            <a:r>
              <a:rPr lang="en-US" i="1">
                <a:latin typeface="Arial" panose="020B0604020202020204" pitchFamily="34" charset="0"/>
                <a:cs typeface="Arial" panose="020B0604020202020204" pitchFamily="34" charset="0"/>
              </a:rPr>
              <a:t> text)</a:t>
            </a:r>
          </a:p>
          <a:p>
            <a:pPr algn="just"/>
            <a:r>
              <a:rPr lang="en-US" i="1">
                <a:latin typeface="Arial" panose="020B0604020202020204" pitchFamily="34" charset="0"/>
                <a:cs typeface="Arial" panose="020B0604020202020204" pitchFamily="34" charset="0"/>
              </a:rPr>
              <a:t>		if (</a:t>
            </a:r>
            <a:r>
              <a:rPr lang="en-US" i="1" err="1">
                <a:latin typeface="Arial" panose="020B0604020202020204" pitchFamily="34" charset="0"/>
                <a:cs typeface="Arial" panose="020B0604020202020204" pitchFamily="34" charset="0"/>
              </a:rPr>
              <a:t>từng</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kí</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tự</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của</a:t>
            </a:r>
            <a:r>
              <a:rPr lang="en-US" i="1">
                <a:latin typeface="Arial" panose="020B0604020202020204" pitchFamily="34" charset="0"/>
                <a:cs typeface="Arial" panose="020B0604020202020204" pitchFamily="34" charset="0"/>
              </a:rPr>
              <a:t> subtext = pattern)</a:t>
            </a:r>
          </a:p>
          <a:p>
            <a:pPr algn="just"/>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lưu</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lại</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vị</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trí</a:t>
            </a:r>
            <a:endParaRPr lang="en-US" i="1">
              <a:latin typeface="Arial" panose="020B0604020202020204" pitchFamily="34" charset="0"/>
              <a:cs typeface="Arial" panose="020B0604020202020204" pitchFamily="34" charset="0"/>
            </a:endParaRPr>
          </a:p>
          <a:p>
            <a:pPr algn="just"/>
            <a:r>
              <a:rPr lang="en-US" i="1">
                <a:latin typeface="Arial" panose="020B0604020202020204" pitchFamily="34" charset="0"/>
                <a:cs typeface="Arial" panose="020B0604020202020204" pitchFamily="34" charset="0"/>
              </a:rPr>
              <a:t>		else</a:t>
            </a:r>
          </a:p>
          <a:p>
            <a:pPr algn="just"/>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dịch</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chuyển</a:t>
            </a:r>
            <a:r>
              <a:rPr lang="en-US" i="1">
                <a:latin typeface="Arial" panose="020B0604020202020204" pitchFamily="34" charset="0"/>
                <a:cs typeface="Arial" panose="020B0604020202020204" pitchFamily="34" charset="0"/>
              </a:rPr>
              <a:t> subtext sang </a:t>
            </a:r>
            <a:r>
              <a:rPr lang="en-US" i="1" err="1">
                <a:latin typeface="Arial" panose="020B0604020202020204" pitchFamily="34" charset="0"/>
                <a:cs typeface="Arial" panose="020B0604020202020204" pitchFamily="34" charset="0"/>
              </a:rPr>
              <a:t>phải</a:t>
            </a:r>
            <a:r>
              <a:rPr lang="en-US" i="1">
                <a:latin typeface="Arial" panose="020B0604020202020204" pitchFamily="34" charset="0"/>
                <a:cs typeface="Arial" panose="020B0604020202020204" pitchFamily="34" charset="0"/>
              </a:rPr>
              <a:t> 1 </a:t>
            </a:r>
            <a:r>
              <a:rPr lang="en-US" i="1" err="1">
                <a:latin typeface="Arial" panose="020B0604020202020204" pitchFamily="34" charset="0"/>
                <a:cs typeface="Arial" panose="020B0604020202020204" pitchFamily="34" charset="0"/>
              </a:rPr>
              <a:t>kí</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tự</a:t>
            </a:r>
            <a:endParaRPr lang="en-US" i="1">
              <a:latin typeface="Arial" panose="020B0604020202020204" pitchFamily="34" charset="0"/>
              <a:cs typeface="Arial" panose="020B0604020202020204" pitchFamily="34" charset="0"/>
            </a:endParaRPr>
          </a:p>
          <a:p>
            <a:pPr algn="just"/>
            <a:r>
              <a:rPr lang="en-US" i="1">
                <a:latin typeface="Arial" panose="020B0604020202020204" pitchFamily="34" charset="0"/>
                <a:cs typeface="Arial" panose="020B0604020202020204" pitchFamily="34" charset="0"/>
              </a:rPr>
              <a:t>	return </a:t>
            </a:r>
            <a:r>
              <a:rPr lang="en-US" i="1" err="1">
                <a:latin typeface="Arial" panose="020B0604020202020204" pitchFamily="34" charset="0"/>
                <a:cs typeface="Arial" panose="020B0604020202020204" pitchFamily="34" charset="0"/>
              </a:rPr>
              <a:t>các</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vị</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trí</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tìm</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thấy</a:t>
            </a:r>
            <a:endParaRPr lang="en-US" i="1">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2EACF7D1-3795-4F20-A6D7-AFECFF312816}"/>
              </a:ext>
            </a:extLst>
          </p:cNvPr>
          <p:cNvSpPr/>
          <p:nvPr/>
        </p:nvSpPr>
        <p:spPr>
          <a:xfrm>
            <a:off x="6311357" y="15286762"/>
            <a:ext cx="1396457" cy="1343888"/>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D8B75B3-E932-48B9-A46A-11C1562765AC}"/>
              </a:ext>
            </a:extLst>
          </p:cNvPr>
          <p:cNvSpPr/>
          <p:nvPr/>
        </p:nvSpPr>
        <p:spPr>
          <a:xfrm>
            <a:off x="10504504" y="8578858"/>
            <a:ext cx="1396457" cy="1343888"/>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Hình ảnh 9" descr="Ảnh có chứa cây, hoa, vàng, hoa hướng dương&#10;&#10;Mô tả được tạo tự động">
            <a:extLst>
              <a:ext uri="{FF2B5EF4-FFF2-40B4-BE49-F238E27FC236}">
                <a16:creationId xmlns:a16="http://schemas.microsoft.com/office/drawing/2014/main" id="{101EAF33-5FE1-4796-8EE4-6DEE089724CF}"/>
              </a:ext>
            </a:extLst>
          </p:cNvPr>
          <p:cNvPicPr>
            <a:picLocks noChangeAspect="1"/>
          </p:cNvPicPr>
          <p:nvPr/>
        </p:nvPicPr>
        <p:blipFill rotWithShape="1">
          <a:blip r:embed="rId4">
            <a:extLst>
              <a:ext uri="{28A0092B-C50C-407E-A947-70E740481C1C}">
                <a14:useLocalDpi xmlns:a14="http://schemas.microsoft.com/office/drawing/2010/main" val="0"/>
              </a:ext>
            </a:extLst>
          </a:blip>
          <a:srcRect l="10301" t="22736" r="39669" b="8097"/>
          <a:stretch/>
        </p:blipFill>
        <p:spPr>
          <a:xfrm>
            <a:off x="6946513" y="1630070"/>
            <a:ext cx="4453501" cy="4352909"/>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5804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barn(inVertical)">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wipe(down)">
                                      <p:cBhvr>
                                        <p:cTn id="12" dur="500"/>
                                        <p:tgtEl>
                                          <p:spTgt spid="19">
                                            <p:txEl>
                                              <p:pRg st="1" end="1"/>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animEffect transition="in" filter="wipe(down)">
                                      <p:cBhvr>
                                        <p:cTn id="15" dur="500"/>
                                        <p:tgtEl>
                                          <p:spTgt spid="19">
                                            <p:txEl>
                                              <p:pRg st="2" end="2"/>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19">
                                            <p:txEl>
                                              <p:pRg st="3" end="3"/>
                                            </p:txEl>
                                          </p:spTgt>
                                        </p:tgtEl>
                                        <p:attrNameLst>
                                          <p:attrName>style.visibility</p:attrName>
                                        </p:attrNameLst>
                                      </p:cBhvr>
                                      <p:to>
                                        <p:strVal val="visible"/>
                                      </p:to>
                                    </p:set>
                                    <p:animEffect transition="in" filter="wipe(down)">
                                      <p:cBhvr>
                                        <p:cTn id="18" dur="500"/>
                                        <p:tgtEl>
                                          <p:spTgt spid="19">
                                            <p:txEl>
                                              <p:pRg st="3" end="3"/>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19">
                                            <p:txEl>
                                              <p:pRg st="4" end="4"/>
                                            </p:txEl>
                                          </p:spTgt>
                                        </p:tgtEl>
                                        <p:attrNameLst>
                                          <p:attrName>style.visibility</p:attrName>
                                        </p:attrNameLst>
                                      </p:cBhvr>
                                      <p:to>
                                        <p:strVal val="visible"/>
                                      </p:to>
                                    </p:set>
                                    <p:animEffect transition="in" filter="wipe(down)">
                                      <p:cBhvr>
                                        <p:cTn id="21" dur="500"/>
                                        <p:tgtEl>
                                          <p:spTgt spid="19">
                                            <p:txEl>
                                              <p:pRg st="4" end="4"/>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19">
                                            <p:txEl>
                                              <p:pRg st="5" end="5"/>
                                            </p:txEl>
                                          </p:spTgt>
                                        </p:tgtEl>
                                        <p:attrNameLst>
                                          <p:attrName>style.visibility</p:attrName>
                                        </p:attrNameLst>
                                      </p:cBhvr>
                                      <p:to>
                                        <p:strVal val="visible"/>
                                      </p:to>
                                    </p:set>
                                    <p:animEffect transition="in" filter="wipe(down)">
                                      <p:cBhvr>
                                        <p:cTn id="24" dur="500"/>
                                        <p:tgtEl>
                                          <p:spTgt spid="19">
                                            <p:txEl>
                                              <p:pRg st="5" end="5"/>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19">
                                            <p:txEl>
                                              <p:pRg st="6" end="6"/>
                                            </p:txEl>
                                          </p:spTgt>
                                        </p:tgtEl>
                                        <p:attrNameLst>
                                          <p:attrName>style.visibility</p:attrName>
                                        </p:attrNameLst>
                                      </p:cBhvr>
                                      <p:to>
                                        <p:strVal val="visible"/>
                                      </p:to>
                                    </p:set>
                                    <p:animEffect transition="in" filter="wipe(down)">
                                      <p:cBhvr>
                                        <p:cTn id="27" dur="500"/>
                                        <p:tgtEl>
                                          <p:spTgt spid="19">
                                            <p:txEl>
                                              <p:pRg st="6" end="6"/>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19">
                                            <p:txEl>
                                              <p:pRg st="7" end="7"/>
                                            </p:txEl>
                                          </p:spTgt>
                                        </p:tgtEl>
                                        <p:attrNameLst>
                                          <p:attrName>style.visibility</p:attrName>
                                        </p:attrNameLst>
                                      </p:cBhvr>
                                      <p:to>
                                        <p:strVal val="visible"/>
                                      </p:to>
                                    </p:set>
                                    <p:animEffect transition="in" filter="wipe(down)">
                                      <p:cBhvr>
                                        <p:cTn id="30" dur="500"/>
                                        <p:tgtEl>
                                          <p:spTgt spid="19">
                                            <p:txEl>
                                              <p:pRg st="7" end="7"/>
                                            </p:txEl>
                                          </p:spTgt>
                                        </p:tgtEl>
                                      </p:cBhvr>
                                    </p:animEffect>
                                  </p:childTnLst>
                                </p:cTn>
                              </p:par>
                              <p:par>
                                <p:cTn id="31" presetID="22" presetClass="entr" presetSubtype="4" fill="hold" nodeType="withEffect">
                                  <p:stCondLst>
                                    <p:cond delay="0"/>
                                  </p:stCondLst>
                                  <p:childTnLst>
                                    <p:set>
                                      <p:cBhvr>
                                        <p:cTn id="32" dur="1" fill="hold">
                                          <p:stCondLst>
                                            <p:cond delay="0"/>
                                          </p:stCondLst>
                                        </p:cTn>
                                        <p:tgtEl>
                                          <p:spTgt spid="19">
                                            <p:txEl>
                                              <p:pRg st="8" end="8"/>
                                            </p:txEl>
                                          </p:spTgt>
                                        </p:tgtEl>
                                        <p:attrNameLst>
                                          <p:attrName>style.visibility</p:attrName>
                                        </p:attrNameLst>
                                      </p:cBhvr>
                                      <p:to>
                                        <p:strVal val="visible"/>
                                      </p:to>
                                    </p:set>
                                    <p:animEffect transition="in" filter="wipe(down)">
                                      <p:cBhvr>
                                        <p:cTn id="33" dur="500"/>
                                        <p:tgtEl>
                                          <p:spTgt spid="19">
                                            <p:txEl>
                                              <p:pRg st="8" end="8"/>
                                            </p:txEl>
                                          </p:spTgt>
                                        </p:tgtEl>
                                      </p:cBhvr>
                                    </p:animEffect>
                                  </p:childTnLst>
                                </p:cTn>
                              </p:par>
                              <p:par>
                                <p:cTn id="34" presetID="22" presetClass="entr" presetSubtype="4" fill="hold" nodeType="withEffect">
                                  <p:stCondLst>
                                    <p:cond delay="0"/>
                                  </p:stCondLst>
                                  <p:childTnLst>
                                    <p:set>
                                      <p:cBhvr>
                                        <p:cTn id="35" dur="1" fill="hold">
                                          <p:stCondLst>
                                            <p:cond delay="0"/>
                                          </p:stCondLst>
                                        </p:cTn>
                                        <p:tgtEl>
                                          <p:spTgt spid="19">
                                            <p:txEl>
                                              <p:pRg st="9" end="9"/>
                                            </p:txEl>
                                          </p:spTgt>
                                        </p:tgtEl>
                                        <p:attrNameLst>
                                          <p:attrName>style.visibility</p:attrName>
                                        </p:attrNameLst>
                                      </p:cBhvr>
                                      <p:to>
                                        <p:strVal val="visible"/>
                                      </p:to>
                                    </p:set>
                                    <p:animEffect transition="in" filter="wipe(down)">
                                      <p:cBhvr>
                                        <p:cTn id="36" dur="500"/>
                                        <p:tgtEl>
                                          <p:spTgt spid="19">
                                            <p:txEl>
                                              <p:pRg st="9" end="9"/>
                                            </p:txEl>
                                          </p:spTgt>
                                        </p:tgtEl>
                                      </p:cBhvr>
                                    </p:animEffect>
                                  </p:childTnLst>
                                </p:cTn>
                              </p:par>
                              <p:par>
                                <p:cTn id="37" presetID="22" presetClass="entr" presetSubtype="4" fill="hold" nodeType="withEffect">
                                  <p:stCondLst>
                                    <p:cond delay="0"/>
                                  </p:stCondLst>
                                  <p:childTnLst>
                                    <p:set>
                                      <p:cBhvr>
                                        <p:cTn id="38" dur="1" fill="hold">
                                          <p:stCondLst>
                                            <p:cond delay="0"/>
                                          </p:stCondLst>
                                        </p:cTn>
                                        <p:tgtEl>
                                          <p:spTgt spid="19">
                                            <p:txEl>
                                              <p:pRg st="10" end="10"/>
                                            </p:txEl>
                                          </p:spTgt>
                                        </p:tgtEl>
                                        <p:attrNameLst>
                                          <p:attrName>style.visibility</p:attrName>
                                        </p:attrNameLst>
                                      </p:cBhvr>
                                      <p:to>
                                        <p:strVal val="visible"/>
                                      </p:to>
                                    </p:set>
                                    <p:animEffect transition="in" filter="wipe(down)">
                                      <p:cBhvr>
                                        <p:cTn id="39" dur="500"/>
                                        <p:tgtEl>
                                          <p:spTgt spid="19">
                                            <p:txEl>
                                              <p:pRg st="10" end="10"/>
                                            </p:txEl>
                                          </p:spTgt>
                                        </p:tgtEl>
                                      </p:cBhvr>
                                    </p:animEffect>
                                  </p:childTnLst>
                                </p:cTn>
                              </p:par>
                              <p:par>
                                <p:cTn id="40" presetID="22" presetClass="entr" presetSubtype="4" fill="hold" nodeType="withEffect">
                                  <p:stCondLst>
                                    <p:cond delay="0"/>
                                  </p:stCondLst>
                                  <p:childTnLst>
                                    <p:set>
                                      <p:cBhvr>
                                        <p:cTn id="41" dur="1" fill="hold">
                                          <p:stCondLst>
                                            <p:cond delay="0"/>
                                          </p:stCondLst>
                                        </p:cTn>
                                        <p:tgtEl>
                                          <p:spTgt spid="19">
                                            <p:txEl>
                                              <p:pRg st="11" end="11"/>
                                            </p:txEl>
                                          </p:spTgt>
                                        </p:tgtEl>
                                        <p:attrNameLst>
                                          <p:attrName>style.visibility</p:attrName>
                                        </p:attrNameLst>
                                      </p:cBhvr>
                                      <p:to>
                                        <p:strVal val="visible"/>
                                      </p:to>
                                    </p:set>
                                    <p:animEffect transition="in" filter="wipe(down)">
                                      <p:cBhvr>
                                        <p:cTn id="42" dur="500"/>
                                        <p:tgtEl>
                                          <p:spTgt spid="19">
                                            <p:txEl>
                                              <p:pRg st="11" end="11"/>
                                            </p:txEl>
                                          </p:spTgt>
                                        </p:tgtEl>
                                      </p:cBhvr>
                                    </p:animEffect>
                                  </p:childTnLst>
                                </p:cTn>
                              </p:par>
                              <p:par>
                                <p:cTn id="43" presetID="22" presetClass="entr" presetSubtype="4" fill="hold" nodeType="withEffect">
                                  <p:stCondLst>
                                    <p:cond delay="0"/>
                                  </p:stCondLst>
                                  <p:childTnLst>
                                    <p:set>
                                      <p:cBhvr>
                                        <p:cTn id="44" dur="1" fill="hold">
                                          <p:stCondLst>
                                            <p:cond delay="0"/>
                                          </p:stCondLst>
                                        </p:cTn>
                                        <p:tgtEl>
                                          <p:spTgt spid="19">
                                            <p:txEl>
                                              <p:pRg st="12" end="12"/>
                                            </p:txEl>
                                          </p:spTgt>
                                        </p:tgtEl>
                                        <p:attrNameLst>
                                          <p:attrName>style.visibility</p:attrName>
                                        </p:attrNameLst>
                                      </p:cBhvr>
                                      <p:to>
                                        <p:strVal val="visible"/>
                                      </p:to>
                                    </p:set>
                                    <p:animEffect transition="in" filter="wipe(down)">
                                      <p:cBhvr>
                                        <p:cTn id="45" dur="500"/>
                                        <p:tgtEl>
                                          <p:spTgt spid="19">
                                            <p:txEl>
                                              <p:pRg st="12" end="12"/>
                                            </p:txEl>
                                          </p:spTgt>
                                        </p:tgtEl>
                                      </p:cBhvr>
                                    </p:animEffect>
                                  </p:childTnLst>
                                </p:cTn>
                              </p:par>
                              <p:par>
                                <p:cTn id="46" presetID="22" presetClass="entr" presetSubtype="4" fill="hold" nodeType="withEffect">
                                  <p:stCondLst>
                                    <p:cond delay="0"/>
                                  </p:stCondLst>
                                  <p:childTnLst>
                                    <p:set>
                                      <p:cBhvr>
                                        <p:cTn id="47" dur="1" fill="hold">
                                          <p:stCondLst>
                                            <p:cond delay="0"/>
                                          </p:stCondLst>
                                        </p:cTn>
                                        <p:tgtEl>
                                          <p:spTgt spid="19">
                                            <p:txEl>
                                              <p:pRg st="13" end="13"/>
                                            </p:txEl>
                                          </p:spTgt>
                                        </p:tgtEl>
                                        <p:attrNameLst>
                                          <p:attrName>style.visibility</p:attrName>
                                        </p:attrNameLst>
                                      </p:cBhvr>
                                      <p:to>
                                        <p:strVal val="visible"/>
                                      </p:to>
                                    </p:set>
                                    <p:animEffect transition="in" filter="wipe(down)">
                                      <p:cBhvr>
                                        <p:cTn id="48" dur="500"/>
                                        <p:tgtEl>
                                          <p:spTgt spid="19">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7" name="Hình chữ nhật 6">
            <a:extLst>
              <a:ext uri="{FF2B5EF4-FFF2-40B4-BE49-F238E27FC236}">
                <a16:creationId xmlns:a16="http://schemas.microsoft.com/office/drawing/2014/main" id="{FEBCBEC3-A520-47E3-9C78-397A672A6919}"/>
              </a:ext>
            </a:extLst>
          </p:cNvPr>
          <p:cNvSpPr/>
          <p:nvPr/>
        </p:nvSpPr>
        <p:spPr>
          <a:xfrm>
            <a:off x="0" y="0"/>
            <a:ext cx="12213780" cy="6858000"/>
          </a:xfrm>
          <a:prstGeom prst="rect">
            <a:avLst/>
          </a:prstGeom>
          <a:solidFill>
            <a:srgbClr val="FEC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ình chữ nhật 7">
            <a:extLst>
              <a:ext uri="{FF2B5EF4-FFF2-40B4-BE49-F238E27FC236}">
                <a16:creationId xmlns:a16="http://schemas.microsoft.com/office/drawing/2014/main" id="{41EA26A0-6727-485B-AC51-32E151947FB0}"/>
              </a:ext>
            </a:extLst>
          </p:cNvPr>
          <p:cNvSpPr/>
          <p:nvPr/>
        </p:nvSpPr>
        <p:spPr>
          <a:xfrm>
            <a:off x="0" y="0"/>
            <a:ext cx="12213780" cy="1093071"/>
          </a:xfrm>
          <a:prstGeom prst="rect">
            <a:avLst/>
          </a:prstGeom>
          <a:solidFill>
            <a:srgbClr val="FFDC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ộp Văn bản 2">
            <a:extLst>
              <a:ext uri="{FF2B5EF4-FFF2-40B4-BE49-F238E27FC236}">
                <a16:creationId xmlns:a16="http://schemas.microsoft.com/office/drawing/2014/main" id="{07C2F909-DAFF-410F-8C09-40DC876F1E6A}"/>
              </a:ext>
            </a:extLst>
          </p:cNvPr>
          <p:cNvSpPr txBox="1"/>
          <p:nvPr/>
        </p:nvSpPr>
        <p:spPr>
          <a:xfrm>
            <a:off x="109326" y="207409"/>
            <a:ext cx="6837383" cy="769441"/>
          </a:xfrm>
          <a:prstGeom prst="rect">
            <a:avLst/>
          </a:prstGeom>
          <a:noFill/>
        </p:spPr>
        <p:txBody>
          <a:bodyPr wrap="square" rtlCol="0">
            <a:spAutoFit/>
          </a:bodyPr>
          <a:lstStyle/>
          <a:p>
            <a:pPr algn="ctr"/>
            <a:r>
              <a:rPr lang="en-US" sz="4400" b="1">
                <a:latin typeface="Arial" panose="020B0604020202020204" pitchFamily="34" charset="0"/>
                <a:cs typeface="Arial" panose="020B0604020202020204" pitchFamily="34" charset="0"/>
              </a:rPr>
              <a:t>ĐÁNH GIÁ THUẬT TOÁN</a:t>
            </a:r>
          </a:p>
        </p:txBody>
      </p:sp>
      <p:sp>
        <p:nvSpPr>
          <p:cNvPr id="19" name="Hộp Văn bản 30">
            <a:extLst>
              <a:ext uri="{FF2B5EF4-FFF2-40B4-BE49-F238E27FC236}">
                <a16:creationId xmlns:a16="http://schemas.microsoft.com/office/drawing/2014/main" id="{63101A40-C426-419A-AF2C-8227D4C683D3}"/>
              </a:ext>
            </a:extLst>
          </p:cNvPr>
          <p:cNvSpPr txBox="1"/>
          <p:nvPr/>
        </p:nvSpPr>
        <p:spPr>
          <a:xfrm>
            <a:off x="291038" y="1780295"/>
            <a:ext cx="6464603" cy="3139321"/>
          </a:xfrm>
          <a:prstGeom prst="rect">
            <a:avLst/>
          </a:prstGeom>
          <a:noFill/>
        </p:spPr>
        <p:txBody>
          <a:bodyPr wrap="square" rtlCol="0">
            <a:spAutoFit/>
          </a:bodyPr>
          <a:lstStyle/>
          <a:p>
            <a:pPr algn="just"/>
            <a:r>
              <a:rPr lang="en-US" err="1">
                <a:latin typeface="Arial" panose="020B0604020202020204" pitchFamily="34" charset="0"/>
                <a:cs typeface="Arial" panose="020B0604020202020204" pitchFamily="34" charset="0"/>
              </a:rPr>
              <a:t>Với</a:t>
            </a:r>
            <a:r>
              <a:rPr lang="en-US">
                <a:latin typeface="Arial" panose="020B0604020202020204" pitchFamily="34" charset="0"/>
                <a:cs typeface="Arial" panose="020B0604020202020204" pitchFamily="34" charset="0"/>
              </a:rPr>
              <a:t> N, M </a:t>
            </a:r>
            <a:r>
              <a:rPr lang="en-US" err="1">
                <a:latin typeface="Arial" panose="020B0604020202020204" pitchFamily="34" charset="0"/>
                <a:cs typeface="Arial" panose="020B0604020202020204" pitchFamily="34" charset="0"/>
              </a:rPr>
              <a:t>lần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lượt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chiều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dài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của</a:t>
            </a:r>
            <a:r>
              <a:rPr lang="en-US">
                <a:latin typeface="Arial" panose="020B0604020202020204" pitchFamily="34" charset="0"/>
                <a:cs typeface="Arial" panose="020B0604020202020204" pitchFamily="34" charset="0"/>
              </a:rPr>
              <a:t> text </a:t>
            </a:r>
            <a:r>
              <a:rPr lang="en-US" err="1">
                <a:latin typeface="Arial" panose="020B0604020202020204" pitchFamily="34" charset="0"/>
                <a:cs typeface="Arial" panose="020B0604020202020204" pitchFamily="34" charset="0"/>
              </a:rPr>
              <a:t>và</a:t>
            </a:r>
            <a:r>
              <a:rPr lang="en-US">
                <a:latin typeface="Arial" panose="020B0604020202020204" pitchFamily="34" charset="0"/>
                <a:cs typeface="Arial" panose="020B0604020202020204" pitchFamily="34" charset="0"/>
              </a:rPr>
              <a:t> pattern</a:t>
            </a:r>
          </a:p>
          <a:p>
            <a:pPr marL="342900" indent="-342900" algn="just">
              <a:buAutoNum type="arabicPeriod"/>
            </a:pPr>
            <a:r>
              <a:rPr lang="en-US" b="1" err="1">
                <a:latin typeface="Arial" panose="020B0604020202020204" pitchFamily="34" charset="0"/>
                <a:cs typeface="Arial" panose="020B0604020202020204" pitchFamily="34" charset="0"/>
              </a:rPr>
              <a:t>Trường</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hợp</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xấu</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nhất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Mỗi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lần</a:t>
            </a:r>
            <a:r>
              <a:rPr lang="en-US">
                <a:latin typeface="Arial" panose="020B0604020202020204" pitchFamily="34" charset="0"/>
                <a:cs typeface="Arial" panose="020B0604020202020204" pitchFamily="34" charset="0"/>
              </a:rPr>
              <a:t> so </a:t>
            </a:r>
            <a:r>
              <a:rPr lang="en-US" err="1">
                <a:latin typeface="Arial" panose="020B0604020202020204" pitchFamily="34" charset="0"/>
                <a:cs typeface="Arial" panose="020B0604020202020204" pitchFamily="34" charset="0"/>
              </a:rPr>
              <a:t>sánh</a:t>
            </a:r>
            <a:r>
              <a:rPr lang="en-US">
                <a:latin typeface="Arial" panose="020B0604020202020204" pitchFamily="34" charset="0"/>
                <a:cs typeface="Arial" panose="020B0604020202020204" pitchFamily="34" charset="0"/>
              </a:rPr>
              <a:t> subtext </a:t>
            </a:r>
            <a:r>
              <a:rPr lang="en-US" err="1">
                <a:latin typeface="Arial" panose="020B0604020202020204" pitchFamily="34" charset="0"/>
                <a:cs typeface="Arial" panose="020B0604020202020204" pitchFamily="34" charset="0"/>
              </a:rPr>
              <a:t>với</a:t>
            </a:r>
            <a:r>
              <a:rPr lang="en-US">
                <a:latin typeface="Arial" panose="020B0604020202020204" pitchFamily="34" charset="0"/>
                <a:cs typeface="Arial" panose="020B0604020202020204" pitchFamily="34" charset="0"/>
              </a:rPr>
              <a:t> pattern, </a:t>
            </a:r>
            <a:r>
              <a:rPr lang="en-US" err="1">
                <a:latin typeface="Arial" panose="020B0604020202020204" pitchFamily="34" charset="0"/>
                <a:cs typeface="Arial" panose="020B0604020202020204" pitchFamily="34" charset="0"/>
              </a:rPr>
              <a:t>thuật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toán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phải</a:t>
            </a:r>
            <a:r>
              <a:rPr lang="en-US">
                <a:latin typeface="Arial" panose="020B0604020202020204" pitchFamily="34" charset="0"/>
                <a:cs typeface="Arial" panose="020B0604020202020204" pitchFamily="34" charset="0"/>
              </a:rPr>
              <a:t> so </a:t>
            </a:r>
            <a:r>
              <a:rPr lang="en-US" err="1">
                <a:latin typeface="Arial" panose="020B0604020202020204" pitchFamily="34" charset="0"/>
                <a:cs typeface="Arial" panose="020B0604020202020204" pitchFamily="34" charset="0"/>
              </a:rPr>
              <a:t>sánh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nhiều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nhất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là</a:t>
            </a:r>
            <a:r>
              <a:rPr lang="en-US">
                <a:latin typeface="Arial" panose="020B0604020202020204" pitchFamily="34" charset="0"/>
                <a:cs typeface="Arial" panose="020B0604020202020204" pitchFamily="34" charset="0"/>
              </a:rPr>
              <a:t> M </a:t>
            </a:r>
            <a:r>
              <a:rPr lang="en-US" err="1">
                <a:latin typeface="Arial" panose="020B0604020202020204" pitchFamily="34" charset="0"/>
                <a:cs typeface="Arial" panose="020B0604020202020204" pitchFamily="34" charset="0"/>
              </a:rPr>
              <a:t>lần</a:t>
            </a:r>
            <a:r>
              <a:rPr lang="en-US">
                <a:latin typeface="Arial" panose="020B0604020202020204" pitchFamily="34" charset="0"/>
                <a:cs typeface="Arial" panose="020B0604020202020204" pitchFamily="34" charset="0"/>
              </a:rPr>
              <a:t> (M – 1 </a:t>
            </a:r>
            <a:r>
              <a:rPr lang="en-US" err="1">
                <a:latin typeface="Arial" panose="020B0604020202020204" pitchFamily="34" charset="0"/>
                <a:cs typeface="Arial" panose="020B0604020202020204" pitchFamily="34" charset="0"/>
              </a:rPr>
              <a:t>kí</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tự</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đầu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đều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trùng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khớp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Có</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tất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cả</a:t>
            </a:r>
            <a:r>
              <a:rPr lang="en-US">
                <a:latin typeface="Arial" panose="020B0604020202020204" pitchFamily="34" charset="0"/>
                <a:cs typeface="Arial" panose="020B0604020202020204" pitchFamily="34" charset="0"/>
              </a:rPr>
              <a:t> (N – M + 1) </a:t>
            </a:r>
            <a:r>
              <a:rPr lang="en-US" err="1">
                <a:latin typeface="Arial" panose="020B0604020202020204" pitchFamily="34" charset="0"/>
                <a:cs typeface="Arial" panose="020B0604020202020204" pitchFamily="34" charset="0"/>
              </a:rPr>
              <a:t>chuỗi</a:t>
            </a:r>
            <a:r>
              <a:rPr lang="en-US">
                <a:latin typeface="Arial" panose="020B0604020202020204" pitchFamily="34" charset="0"/>
                <a:cs typeface="Arial" panose="020B0604020202020204" pitchFamily="34" charset="0"/>
              </a:rPr>
              <a:t> subtext </a:t>
            </a:r>
            <a:r>
              <a:rPr lang="en-US" err="1">
                <a:latin typeface="Arial" panose="020B0604020202020204" pitchFamily="34" charset="0"/>
                <a:cs typeface="Arial" panose="020B0604020202020204" pitchFamily="34" charset="0"/>
              </a:rPr>
              <a:t>cần</a:t>
            </a:r>
            <a:r>
              <a:rPr lang="en-US">
                <a:latin typeface="Arial" panose="020B0604020202020204" pitchFamily="34" charset="0"/>
                <a:cs typeface="Arial" panose="020B0604020202020204" pitchFamily="34" charset="0"/>
              </a:rPr>
              <a:t> so </a:t>
            </a:r>
            <a:r>
              <a:rPr lang="en-US" err="1">
                <a:latin typeface="Arial" panose="020B0604020202020204" pitchFamily="34" charset="0"/>
                <a:cs typeface="Arial" panose="020B0604020202020204" pitchFamily="34" charset="0"/>
              </a:rPr>
              <a:t>sánh</a:t>
            </a:r>
            <a:r>
              <a:rPr lang="en-US">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sym typeface="Wingdings" panose="05000000000000000000" pitchFamily="2" charset="2"/>
              </a:rPr>
              <a:t> </a:t>
            </a:r>
            <a:r>
              <a:rPr lang="en-US" err="1">
                <a:latin typeface="Arial" panose="020B0604020202020204" pitchFamily="34" charset="0"/>
                <a:cs typeface="Arial" panose="020B0604020202020204" pitchFamily="34" charset="0"/>
                <a:sym typeface="Wingdings" panose="05000000000000000000" pitchFamily="2" charset="2"/>
              </a:rPr>
              <a:t>Cần</a:t>
            </a:r>
            <a:r>
              <a:rPr lang="en-US">
                <a:latin typeface="Arial" panose="020B0604020202020204" pitchFamily="34" charset="0"/>
                <a:cs typeface="Arial" panose="020B0604020202020204" pitchFamily="34" charset="0"/>
                <a:sym typeface="Wingdings" panose="05000000000000000000" pitchFamily="2" charset="2"/>
              </a:rPr>
              <a:t> N(N – M + 1) </a:t>
            </a:r>
            <a:r>
              <a:rPr lang="en-US" err="1">
                <a:latin typeface="Arial" panose="020B0604020202020204" pitchFamily="34" charset="0"/>
                <a:cs typeface="Arial" panose="020B0604020202020204" pitchFamily="34" charset="0"/>
                <a:sym typeface="Wingdings" panose="05000000000000000000" pitchFamily="2" charset="2"/>
              </a:rPr>
              <a:t>phép</a:t>
            </a:r>
            <a:r>
              <a:rPr lang="en-US">
                <a:latin typeface="Arial" panose="020B0604020202020204" pitchFamily="34" charset="0"/>
                <a:cs typeface="Arial" panose="020B0604020202020204" pitchFamily="34" charset="0"/>
                <a:sym typeface="Wingdings" panose="05000000000000000000" pitchFamily="2" charset="2"/>
              </a:rPr>
              <a:t> so </a:t>
            </a:r>
            <a:r>
              <a:rPr lang="en-US" err="1">
                <a:latin typeface="Arial" panose="020B0604020202020204" pitchFamily="34" charset="0"/>
                <a:cs typeface="Arial" panose="020B0604020202020204" pitchFamily="34" charset="0"/>
                <a:sym typeface="Wingdings" panose="05000000000000000000" pitchFamily="2" charset="2"/>
              </a:rPr>
              <a:t>sánh</a:t>
            </a:r>
            <a:r>
              <a:rPr lang="en-US">
                <a:latin typeface="Arial" panose="020B0604020202020204" pitchFamily="34" charset="0"/>
                <a:cs typeface="Arial" panose="020B0604020202020204" pitchFamily="34" charset="0"/>
                <a:sym typeface="Wingdings" panose="05000000000000000000" pitchFamily="2" charset="2"/>
              </a:rPr>
              <a:t>. </a:t>
            </a:r>
            <a:r>
              <a:rPr lang="en-US" err="1">
                <a:latin typeface="Arial" panose="020B0604020202020204" pitchFamily="34" charset="0"/>
                <a:cs typeface="Arial" panose="020B0604020202020204" pitchFamily="34" charset="0"/>
                <a:sym typeface="Wingdings" panose="05000000000000000000" pitchFamily="2" charset="2"/>
              </a:rPr>
              <a:t>Vậy</a:t>
            </a:r>
            <a:r>
              <a:rPr lang="en-US">
                <a:latin typeface="Arial" panose="020B0604020202020204" pitchFamily="34" charset="0"/>
                <a:cs typeface="Arial" panose="020B0604020202020204" pitchFamily="34" charset="0"/>
                <a:sym typeface="Wingdings" panose="05000000000000000000" pitchFamily="2" charset="2"/>
              </a:rPr>
              <a:t> </a:t>
            </a:r>
            <a:r>
              <a:rPr lang="en-US" err="1">
                <a:latin typeface="Arial" panose="020B0604020202020204" pitchFamily="34" charset="0"/>
                <a:cs typeface="Arial" panose="020B0604020202020204" pitchFamily="34" charset="0"/>
                <a:sym typeface="Wingdings" panose="05000000000000000000" pitchFamily="2" charset="2"/>
              </a:rPr>
              <a:t>độ</a:t>
            </a:r>
            <a:r>
              <a:rPr lang="en-US">
                <a:latin typeface="Arial" panose="020B0604020202020204" pitchFamily="34" charset="0"/>
                <a:cs typeface="Arial" panose="020B0604020202020204" pitchFamily="34" charset="0"/>
                <a:sym typeface="Wingdings" panose="05000000000000000000" pitchFamily="2" charset="2"/>
              </a:rPr>
              <a:t> </a:t>
            </a:r>
            <a:r>
              <a:rPr lang="en-US" err="1">
                <a:latin typeface="Arial" panose="020B0604020202020204" pitchFamily="34" charset="0"/>
                <a:cs typeface="Arial" panose="020B0604020202020204" pitchFamily="34" charset="0"/>
                <a:sym typeface="Wingdings" panose="05000000000000000000" pitchFamily="2" charset="2"/>
              </a:rPr>
              <a:t>phức</a:t>
            </a:r>
            <a:r>
              <a:rPr lang="en-US">
                <a:latin typeface="Arial" panose="020B0604020202020204" pitchFamily="34" charset="0"/>
                <a:cs typeface="Arial" panose="020B0604020202020204" pitchFamily="34" charset="0"/>
                <a:sym typeface="Wingdings" panose="05000000000000000000" pitchFamily="2" charset="2"/>
              </a:rPr>
              <a:t> </a:t>
            </a:r>
            <a:r>
              <a:rPr lang="en-US" err="1">
                <a:latin typeface="Arial" panose="020B0604020202020204" pitchFamily="34" charset="0"/>
                <a:cs typeface="Arial" panose="020B0604020202020204" pitchFamily="34" charset="0"/>
                <a:sym typeface="Wingdings" panose="05000000000000000000" pitchFamily="2" charset="2"/>
              </a:rPr>
              <a:t>tạp</a:t>
            </a:r>
            <a:r>
              <a:rPr lang="en-US">
                <a:latin typeface="Arial" panose="020B0604020202020204" pitchFamily="34" charset="0"/>
                <a:cs typeface="Arial" panose="020B0604020202020204" pitchFamily="34" charset="0"/>
                <a:sym typeface="Wingdings" panose="05000000000000000000" pitchFamily="2" charset="2"/>
              </a:rPr>
              <a:t> </a:t>
            </a:r>
            <a:r>
              <a:rPr lang="en-US" err="1">
                <a:latin typeface="Arial" panose="020B0604020202020204" pitchFamily="34" charset="0"/>
                <a:cs typeface="Arial" panose="020B0604020202020204" pitchFamily="34" charset="0"/>
                <a:sym typeface="Wingdings" panose="05000000000000000000" pitchFamily="2" charset="2"/>
              </a:rPr>
              <a:t>trong</a:t>
            </a:r>
            <a:r>
              <a:rPr lang="en-US">
                <a:latin typeface="Arial" panose="020B0604020202020204" pitchFamily="34" charset="0"/>
                <a:cs typeface="Arial" panose="020B0604020202020204" pitchFamily="34" charset="0"/>
                <a:sym typeface="Wingdings" panose="05000000000000000000" pitchFamily="2" charset="2"/>
              </a:rPr>
              <a:t> </a:t>
            </a:r>
            <a:r>
              <a:rPr lang="en-US" err="1">
                <a:latin typeface="Arial" panose="020B0604020202020204" pitchFamily="34" charset="0"/>
                <a:cs typeface="Arial" panose="020B0604020202020204" pitchFamily="34" charset="0"/>
                <a:sym typeface="Wingdings" panose="05000000000000000000" pitchFamily="2" charset="2"/>
              </a:rPr>
              <a:t>trường</a:t>
            </a:r>
            <a:r>
              <a:rPr lang="en-US">
                <a:latin typeface="Arial" panose="020B0604020202020204" pitchFamily="34" charset="0"/>
                <a:cs typeface="Arial" panose="020B0604020202020204" pitchFamily="34" charset="0"/>
                <a:sym typeface="Wingdings" panose="05000000000000000000" pitchFamily="2" charset="2"/>
              </a:rPr>
              <a:t> </a:t>
            </a:r>
            <a:r>
              <a:rPr lang="en-US" err="1">
                <a:latin typeface="Arial" panose="020B0604020202020204" pitchFamily="34" charset="0"/>
                <a:cs typeface="Arial" panose="020B0604020202020204" pitchFamily="34" charset="0"/>
                <a:sym typeface="Wingdings" panose="05000000000000000000" pitchFamily="2" charset="2"/>
              </a:rPr>
              <a:t>hợp</a:t>
            </a:r>
            <a:r>
              <a:rPr lang="en-US">
                <a:latin typeface="Arial" panose="020B0604020202020204" pitchFamily="34" charset="0"/>
                <a:cs typeface="Arial" panose="020B0604020202020204" pitchFamily="34" charset="0"/>
                <a:sym typeface="Wingdings" panose="05000000000000000000" pitchFamily="2" charset="2"/>
              </a:rPr>
              <a:t> </a:t>
            </a:r>
            <a:r>
              <a:rPr lang="en-US" err="1">
                <a:latin typeface="Arial" panose="020B0604020202020204" pitchFamily="34" charset="0"/>
                <a:cs typeface="Arial" panose="020B0604020202020204" pitchFamily="34" charset="0"/>
                <a:sym typeface="Wingdings" panose="05000000000000000000" pitchFamily="2" charset="2"/>
              </a:rPr>
              <a:t>xấu</a:t>
            </a:r>
            <a:r>
              <a:rPr lang="en-US">
                <a:latin typeface="Arial" panose="020B0604020202020204" pitchFamily="34" charset="0"/>
                <a:cs typeface="Arial" panose="020B0604020202020204" pitchFamily="34" charset="0"/>
                <a:sym typeface="Wingdings" panose="05000000000000000000" pitchFamily="2" charset="2"/>
              </a:rPr>
              <a:t> </a:t>
            </a:r>
            <a:r>
              <a:rPr lang="en-US" err="1">
                <a:latin typeface="Arial" panose="020B0604020202020204" pitchFamily="34" charset="0"/>
                <a:cs typeface="Arial" panose="020B0604020202020204" pitchFamily="34" charset="0"/>
                <a:sym typeface="Wingdings" panose="05000000000000000000" pitchFamily="2" charset="2"/>
              </a:rPr>
              <a:t>nhất</a:t>
            </a:r>
            <a:r>
              <a:rPr lang="en-US">
                <a:latin typeface="Arial" panose="020B0604020202020204" pitchFamily="34" charset="0"/>
                <a:cs typeface="Arial" panose="020B0604020202020204" pitchFamily="34" charset="0"/>
                <a:sym typeface="Wingdings" panose="05000000000000000000" pitchFamily="2" charset="2"/>
              </a:rPr>
              <a:t> </a:t>
            </a:r>
            <a:r>
              <a:rPr lang="en-US" err="1">
                <a:latin typeface="Arial" panose="020B0604020202020204" pitchFamily="34" charset="0"/>
                <a:cs typeface="Arial" panose="020B0604020202020204" pitchFamily="34" charset="0"/>
                <a:sym typeface="Wingdings" panose="05000000000000000000" pitchFamily="2" charset="2"/>
              </a:rPr>
              <a:t>là</a:t>
            </a:r>
            <a:r>
              <a:rPr lang="en-US">
                <a:latin typeface="Arial" panose="020B0604020202020204" pitchFamily="34" charset="0"/>
                <a:cs typeface="Arial" panose="020B0604020202020204" pitchFamily="34" charset="0"/>
                <a:sym typeface="Wingdings" panose="05000000000000000000" pitchFamily="2" charset="2"/>
              </a:rPr>
              <a:t> O(MN).</a:t>
            </a:r>
            <a:endParaRPr lang="en-US">
              <a:latin typeface="Arial" panose="020B0604020202020204" pitchFamily="34" charset="0"/>
              <a:cs typeface="Arial" panose="020B0604020202020204" pitchFamily="34" charset="0"/>
            </a:endParaRPr>
          </a:p>
          <a:p>
            <a:pPr marL="342900" indent="-342900" algn="just">
              <a:buAutoNum type="arabicPeriod"/>
            </a:pPr>
            <a:r>
              <a:rPr lang="en-US" b="1" err="1">
                <a:latin typeface="Arial" panose="020B0604020202020204" pitchFamily="34" charset="0"/>
                <a:cs typeface="Arial" panose="020B0604020202020204" pitchFamily="34" charset="0"/>
              </a:rPr>
              <a:t>Trường</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hợp</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tốt</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nhất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Trong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mỗi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lượt</a:t>
            </a:r>
            <a:r>
              <a:rPr lang="en-US">
                <a:latin typeface="Arial" panose="020B0604020202020204" pitchFamily="34" charset="0"/>
                <a:cs typeface="Arial" panose="020B0604020202020204" pitchFamily="34" charset="0"/>
              </a:rPr>
              <a:t> so </a:t>
            </a:r>
            <a:r>
              <a:rPr lang="en-US" err="1">
                <a:latin typeface="Arial" panose="020B0604020202020204" pitchFamily="34" charset="0"/>
                <a:cs typeface="Arial" panose="020B0604020202020204" pitchFamily="34" charset="0"/>
              </a:rPr>
              <a:t>sánh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kí</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tự</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đầu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tiên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của</a:t>
            </a:r>
            <a:r>
              <a:rPr lang="en-US">
                <a:latin typeface="Arial" panose="020B0604020202020204" pitchFamily="34" charset="0"/>
                <a:cs typeface="Arial" panose="020B0604020202020204" pitchFamily="34" charset="0"/>
              </a:rPr>
              <a:t> subtext </a:t>
            </a:r>
            <a:r>
              <a:rPr lang="en-US" err="1">
                <a:latin typeface="Arial" panose="020B0604020202020204" pitchFamily="34" charset="0"/>
                <a:cs typeface="Arial" panose="020B0604020202020204" pitchFamily="34" charset="0"/>
              </a:rPr>
              <a:t>luôn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khác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của</a:t>
            </a:r>
            <a:r>
              <a:rPr lang="en-US">
                <a:latin typeface="Arial" panose="020B0604020202020204" pitchFamily="34" charset="0"/>
                <a:cs typeface="Arial" panose="020B0604020202020204" pitchFamily="34" charset="0"/>
              </a:rPr>
              <a:t> pattern </a:t>
            </a:r>
            <a:r>
              <a:rPr lang="en-US" err="1">
                <a:latin typeface="Arial" panose="020B0604020202020204" pitchFamily="34" charset="0"/>
                <a:cs typeface="Arial" panose="020B0604020202020204" pitchFamily="34" charset="0"/>
              </a:rPr>
              <a:t>nên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chỉ</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cần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một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phép</a:t>
            </a:r>
            <a:r>
              <a:rPr lang="en-US">
                <a:latin typeface="Arial" panose="020B0604020202020204" pitchFamily="34" charset="0"/>
                <a:cs typeface="Arial" panose="020B0604020202020204" pitchFamily="34" charset="0"/>
              </a:rPr>
              <a:t> so </a:t>
            </a:r>
            <a:r>
              <a:rPr lang="en-US" err="1">
                <a:latin typeface="Arial" panose="020B0604020202020204" pitchFamily="34" charset="0"/>
                <a:cs typeface="Arial" panose="020B0604020202020204" pitchFamily="34" charset="0"/>
              </a:rPr>
              <a:t>sánh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duy</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nhất</a:t>
            </a:r>
            <a:r>
              <a:rPr lang="en-US">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sym typeface="Wingdings" panose="05000000000000000000" pitchFamily="2" charset="2"/>
              </a:rPr>
              <a:t> </a:t>
            </a:r>
            <a:r>
              <a:rPr lang="en-US" err="1">
                <a:latin typeface="Arial" panose="020B0604020202020204" pitchFamily="34" charset="0"/>
                <a:cs typeface="Arial" panose="020B0604020202020204" pitchFamily="34" charset="0"/>
                <a:sym typeface="Wingdings" panose="05000000000000000000" pitchFamily="2" charset="2"/>
              </a:rPr>
              <a:t>Cần</a:t>
            </a:r>
            <a:r>
              <a:rPr lang="en-US">
                <a:latin typeface="Arial" panose="020B0604020202020204" pitchFamily="34" charset="0"/>
                <a:cs typeface="Arial" panose="020B0604020202020204" pitchFamily="34" charset="0"/>
                <a:sym typeface="Wingdings" panose="05000000000000000000" pitchFamily="2" charset="2"/>
              </a:rPr>
              <a:t> N </a:t>
            </a:r>
            <a:r>
              <a:rPr lang="en-US" err="1">
                <a:latin typeface="Arial" panose="020B0604020202020204" pitchFamily="34" charset="0"/>
                <a:cs typeface="Arial" panose="020B0604020202020204" pitchFamily="34" charset="0"/>
                <a:sym typeface="Wingdings" panose="05000000000000000000" pitchFamily="2" charset="2"/>
              </a:rPr>
              <a:t>phép</a:t>
            </a:r>
            <a:r>
              <a:rPr lang="en-US">
                <a:latin typeface="Arial" panose="020B0604020202020204" pitchFamily="34" charset="0"/>
                <a:cs typeface="Arial" panose="020B0604020202020204" pitchFamily="34" charset="0"/>
                <a:sym typeface="Wingdings" panose="05000000000000000000" pitchFamily="2" charset="2"/>
              </a:rPr>
              <a:t> so </a:t>
            </a:r>
            <a:r>
              <a:rPr lang="en-US" err="1">
                <a:latin typeface="Arial" panose="020B0604020202020204" pitchFamily="34" charset="0"/>
                <a:cs typeface="Arial" panose="020B0604020202020204" pitchFamily="34" charset="0"/>
                <a:sym typeface="Wingdings" panose="05000000000000000000" pitchFamily="2" charset="2"/>
              </a:rPr>
              <a:t>sánh</a:t>
            </a:r>
            <a:r>
              <a:rPr lang="en-US">
                <a:latin typeface="Arial" panose="020B0604020202020204" pitchFamily="34" charset="0"/>
                <a:cs typeface="Arial" panose="020B0604020202020204" pitchFamily="34" charset="0"/>
                <a:sym typeface="Wingdings" panose="05000000000000000000" pitchFamily="2" charset="2"/>
              </a:rPr>
              <a:t> </a:t>
            </a:r>
            <a:r>
              <a:rPr lang="en-US" err="1">
                <a:latin typeface="Arial" panose="020B0604020202020204" pitchFamily="34" charset="0"/>
                <a:cs typeface="Arial" panose="020B0604020202020204" pitchFamily="34" charset="0"/>
                <a:sym typeface="Wingdings" panose="05000000000000000000" pitchFamily="2" charset="2"/>
              </a:rPr>
              <a:t>tất</a:t>
            </a:r>
            <a:r>
              <a:rPr lang="en-US">
                <a:latin typeface="Arial" panose="020B0604020202020204" pitchFamily="34" charset="0"/>
                <a:cs typeface="Arial" panose="020B0604020202020204" pitchFamily="34" charset="0"/>
                <a:sym typeface="Wingdings" panose="05000000000000000000" pitchFamily="2" charset="2"/>
              </a:rPr>
              <a:t> </a:t>
            </a:r>
            <a:r>
              <a:rPr lang="en-US" err="1">
                <a:latin typeface="Arial" panose="020B0604020202020204" pitchFamily="34" charset="0"/>
                <a:cs typeface="Arial" panose="020B0604020202020204" pitchFamily="34" charset="0"/>
                <a:sym typeface="Wingdings" panose="05000000000000000000" pitchFamily="2" charset="2"/>
              </a:rPr>
              <a:t>cả</a:t>
            </a:r>
            <a:r>
              <a:rPr lang="en-US">
                <a:latin typeface="Arial" panose="020B0604020202020204" pitchFamily="34" charset="0"/>
                <a:cs typeface="Arial" panose="020B0604020202020204" pitchFamily="34" charset="0"/>
                <a:sym typeface="Wingdings" panose="05000000000000000000" pitchFamily="2" charset="2"/>
              </a:rPr>
              <a:t>      </a:t>
            </a:r>
            <a:r>
              <a:rPr lang="en-US" err="1">
                <a:latin typeface="Arial" panose="020B0604020202020204" pitchFamily="34" charset="0"/>
                <a:cs typeface="Arial" panose="020B0604020202020204" pitchFamily="34" charset="0"/>
                <a:sym typeface="Wingdings" panose="05000000000000000000" pitchFamily="2" charset="2"/>
              </a:rPr>
              <a:t>Vậy</a:t>
            </a:r>
            <a:r>
              <a:rPr lang="en-US">
                <a:latin typeface="Arial" panose="020B0604020202020204" pitchFamily="34" charset="0"/>
                <a:cs typeface="Arial" panose="020B0604020202020204" pitchFamily="34" charset="0"/>
                <a:sym typeface="Wingdings" panose="05000000000000000000" pitchFamily="2" charset="2"/>
              </a:rPr>
              <a:t> </a:t>
            </a:r>
            <a:r>
              <a:rPr lang="en-US" err="1">
                <a:latin typeface="Arial" panose="020B0604020202020204" pitchFamily="34" charset="0"/>
                <a:cs typeface="Arial" panose="020B0604020202020204" pitchFamily="34" charset="0"/>
                <a:sym typeface="Wingdings" panose="05000000000000000000" pitchFamily="2" charset="2"/>
              </a:rPr>
              <a:t>độ</a:t>
            </a:r>
            <a:r>
              <a:rPr lang="en-US">
                <a:latin typeface="Arial" panose="020B0604020202020204" pitchFamily="34" charset="0"/>
                <a:cs typeface="Arial" panose="020B0604020202020204" pitchFamily="34" charset="0"/>
                <a:sym typeface="Wingdings" panose="05000000000000000000" pitchFamily="2" charset="2"/>
              </a:rPr>
              <a:t> </a:t>
            </a:r>
            <a:r>
              <a:rPr lang="en-US" err="1">
                <a:latin typeface="Arial" panose="020B0604020202020204" pitchFamily="34" charset="0"/>
                <a:cs typeface="Arial" panose="020B0604020202020204" pitchFamily="34" charset="0"/>
                <a:sym typeface="Wingdings" panose="05000000000000000000" pitchFamily="2" charset="2"/>
              </a:rPr>
              <a:t>phức</a:t>
            </a:r>
            <a:r>
              <a:rPr lang="en-US">
                <a:latin typeface="Arial" panose="020B0604020202020204" pitchFamily="34" charset="0"/>
                <a:cs typeface="Arial" panose="020B0604020202020204" pitchFamily="34" charset="0"/>
                <a:sym typeface="Wingdings" panose="05000000000000000000" pitchFamily="2" charset="2"/>
              </a:rPr>
              <a:t> </a:t>
            </a:r>
            <a:r>
              <a:rPr lang="en-US" err="1">
                <a:latin typeface="Arial" panose="020B0604020202020204" pitchFamily="34" charset="0"/>
                <a:cs typeface="Arial" panose="020B0604020202020204" pitchFamily="34" charset="0"/>
                <a:sym typeface="Wingdings" panose="05000000000000000000" pitchFamily="2" charset="2"/>
              </a:rPr>
              <a:t>tạp</a:t>
            </a:r>
            <a:r>
              <a:rPr lang="en-US">
                <a:latin typeface="Arial" panose="020B0604020202020204" pitchFamily="34" charset="0"/>
                <a:cs typeface="Arial" panose="020B0604020202020204" pitchFamily="34" charset="0"/>
                <a:sym typeface="Wingdings" panose="05000000000000000000" pitchFamily="2" charset="2"/>
              </a:rPr>
              <a:t> </a:t>
            </a:r>
            <a:r>
              <a:rPr lang="en-US" err="1">
                <a:latin typeface="Arial" panose="020B0604020202020204" pitchFamily="34" charset="0"/>
                <a:cs typeface="Arial" panose="020B0604020202020204" pitchFamily="34" charset="0"/>
                <a:sym typeface="Wingdings" panose="05000000000000000000" pitchFamily="2" charset="2"/>
              </a:rPr>
              <a:t>trong</a:t>
            </a:r>
            <a:r>
              <a:rPr lang="en-US">
                <a:latin typeface="Arial" panose="020B0604020202020204" pitchFamily="34" charset="0"/>
                <a:cs typeface="Arial" panose="020B0604020202020204" pitchFamily="34" charset="0"/>
                <a:sym typeface="Wingdings" panose="05000000000000000000" pitchFamily="2" charset="2"/>
              </a:rPr>
              <a:t> </a:t>
            </a:r>
            <a:r>
              <a:rPr lang="en-US" err="1">
                <a:latin typeface="Arial" panose="020B0604020202020204" pitchFamily="34" charset="0"/>
                <a:cs typeface="Arial" panose="020B0604020202020204" pitchFamily="34" charset="0"/>
                <a:sym typeface="Wingdings" panose="05000000000000000000" pitchFamily="2" charset="2"/>
              </a:rPr>
              <a:t>trường</a:t>
            </a:r>
            <a:r>
              <a:rPr lang="en-US">
                <a:latin typeface="Arial" panose="020B0604020202020204" pitchFamily="34" charset="0"/>
                <a:cs typeface="Arial" panose="020B0604020202020204" pitchFamily="34" charset="0"/>
                <a:sym typeface="Wingdings" panose="05000000000000000000" pitchFamily="2" charset="2"/>
              </a:rPr>
              <a:t> </a:t>
            </a:r>
            <a:r>
              <a:rPr lang="en-US" err="1">
                <a:latin typeface="Arial" panose="020B0604020202020204" pitchFamily="34" charset="0"/>
                <a:cs typeface="Arial" panose="020B0604020202020204" pitchFamily="34" charset="0"/>
                <a:sym typeface="Wingdings" panose="05000000000000000000" pitchFamily="2" charset="2"/>
              </a:rPr>
              <a:t>hợp</a:t>
            </a:r>
            <a:r>
              <a:rPr lang="en-US">
                <a:latin typeface="Arial" panose="020B0604020202020204" pitchFamily="34" charset="0"/>
                <a:cs typeface="Arial" panose="020B0604020202020204" pitchFamily="34" charset="0"/>
                <a:sym typeface="Wingdings" panose="05000000000000000000" pitchFamily="2" charset="2"/>
              </a:rPr>
              <a:t> </a:t>
            </a:r>
            <a:r>
              <a:rPr lang="en-US" err="1">
                <a:latin typeface="Arial" panose="020B0604020202020204" pitchFamily="34" charset="0"/>
                <a:cs typeface="Arial" panose="020B0604020202020204" pitchFamily="34" charset="0"/>
                <a:sym typeface="Wingdings" panose="05000000000000000000" pitchFamily="2" charset="2"/>
              </a:rPr>
              <a:t>tốt</a:t>
            </a:r>
            <a:r>
              <a:rPr lang="en-US">
                <a:latin typeface="Arial" panose="020B0604020202020204" pitchFamily="34" charset="0"/>
                <a:cs typeface="Arial" panose="020B0604020202020204" pitchFamily="34" charset="0"/>
                <a:sym typeface="Wingdings" panose="05000000000000000000" pitchFamily="2" charset="2"/>
              </a:rPr>
              <a:t> </a:t>
            </a:r>
            <a:r>
              <a:rPr lang="en-US" err="1">
                <a:latin typeface="Arial" panose="020B0604020202020204" pitchFamily="34" charset="0"/>
                <a:cs typeface="Arial" panose="020B0604020202020204" pitchFamily="34" charset="0"/>
                <a:sym typeface="Wingdings" panose="05000000000000000000" pitchFamily="2" charset="2"/>
              </a:rPr>
              <a:t>nhất</a:t>
            </a:r>
            <a:r>
              <a:rPr lang="en-US">
                <a:latin typeface="Arial" panose="020B0604020202020204" pitchFamily="34" charset="0"/>
                <a:cs typeface="Arial" panose="020B0604020202020204" pitchFamily="34" charset="0"/>
                <a:sym typeface="Wingdings" panose="05000000000000000000" pitchFamily="2" charset="2"/>
              </a:rPr>
              <a:t> </a:t>
            </a:r>
            <a:r>
              <a:rPr lang="en-US" err="1">
                <a:latin typeface="Arial" panose="020B0604020202020204" pitchFamily="34" charset="0"/>
                <a:cs typeface="Arial" panose="020B0604020202020204" pitchFamily="34" charset="0"/>
                <a:sym typeface="Wingdings" panose="05000000000000000000" pitchFamily="2" charset="2"/>
              </a:rPr>
              <a:t>là</a:t>
            </a:r>
            <a:r>
              <a:rPr lang="en-US">
                <a:latin typeface="Arial" panose="020B0604020202020204" pitchFamily="34" charset="0"/>
                <a:cs typeface="Arial" panose="020B0604020202020204" pitchFamily="34" charset="0"/>
                <a:sym typeface="Wingdings" panose="05000000000000000000" pitchFamily="2" charset="2"/>
              </a:rPr>
              <a:t> O(N).</a:t>
            </a:r>
            <a:endParaRPr lang="en-US">
              <a:latin typeface="Arial" panose="020B0604020202020204" pitchFamily="34" charset="0"/>
              <a:cs typeface="Arial" panose="020B0604020202020204" pitchFamily="34" charset="0"/>
            </a:endParaRPr>
          </a:p>
          <a:p>
            <a:pPr marL="342900" indent="-342900" algn="just">
              <a:buAutoNum type="arabicPeriod"/>
            </a:pPr>
            <a:r>
              <a:rPr lang="en-US" b="1" err="1">
                <a:latin typeface="Arial" panose="020B0604020202020204" pitchFamily="34" charset="0"/>
                <a:cs typeface="Arial" panose="020B0604020202020204" pitchFamily="34" charset="0"/>
              </a:rPr>
              <a:t>Trường</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hợp</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trung</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bình</a:t>
            </a:r>
            <a:r>
              <a:rPr lang="en-US">
                <a:latin typeface="Arial" panose="020B0604020202020204" pitchFamily="34" charset="0"/>
                <a:cs typeface="Arial" panose="020B0604020202020204" pitchFamily="34" charset="0"/>
              </a:rPr>
              <a:t>: O(MN)</a:t>
            </a:r>
          </a:p>
        </p:txBody>
      </p:sp>
      <p:sp>
        <p:nvSpPr>
          <p:cNvPr id="9" name="Oval 8">
            <a:extLst>
              <a:ext uri="{FF2B5EF4-FFF2-40B4-BE49-F238E27FC236}">
                <a16:creationId xmlns:a16="http://schemas.microsoft.com/office/drawing/2014/main" id="{7EEF703D-EA0B-4B21-B1C4-4A46A07A0FE9}"/>
              </a:ext>
            </a:extLst>
          </p:cNvPr>
          <p:cNvSpPr/>
          <p:nvPr/>
        </p:nvSpPr>
        <p:spPr>
          <a:xfrm>
            <a:off x="6521136" y="5112440"/>
            <a:ext cx="1396457" cy="1343888"/>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F549FD9-B122-44B5-9AA9-A87F53CCB7B6}"/>
              </a:ext>
            </a:extLst>
          </p:cNvPr>
          <p:cNvSpPr/>
          <p:nvPr/>
        </p:nvSpPr>
        <p:spPr>
          <a:xfrm>
            <a:off x="10714283" y="1185836"/>
            <a:ext cx="1396457" cy="1343888"/>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Hình ảnh 9" descr="Ảnh có chứa cây, hoa, vàng, hoa hướng dương&#10;&#10;Mô tả được tạo tự động">
            <a:extLst>
              <a:ext uri="{FF2B5EF4-FFF2-40B4-BE49-F238E27FC236}">
                <a16:creationId xmlns:a16="http://schemas.microsoft.com/office/drawing/2014/main" id="{101EAF33-5FE1-4796-8EE4-6DEE089724CF}"/>
              </a:ext>
            </a:extLst>
          </p:cNvPr>
          <p:cNvPicPr>
            <a:picLocks noChangeAspect="1"/>
          </p:cNvPicPr>
          <p:nvPr/>
        </p:nvPicPr>
        <p:blipFill rotWithShape="1">
          <a:blip r:embed="rId2">
            <a:extLst>
              <a:ext uri="{28A0092B-C50C-407E-A947-70E740481C1C}">
                <a14:useLocalDpi xmlns:a14="http://schemas.microsoft.com/office/drawing/2010/main" val="0"/>
              </a:ext>
            </a:extLst>
          </a:blip>
          <a:srcRect l="9674" t="120" r="18946" b="1200"/>
          <a:stretch/>
        </p:blipFill>
        <p:spPr>
          <a:xfrm>
            <a:off x="6755641" y="1359590"/>
            <a:ext cx="5214519" cy="5096738"/>
          </a:xfrm>
          <a:prstGeom prst="ellipse">
            <a:avLst/>
          </a:prstGeom>
          <a:effectLst>
            <a:outerShdw blurRad="63500" sx="102000" sy="102000" algn="ctr" rotWithShape="0">
              <a:prstClr val="black">
                <a:alpha val="40000"/>
              </a:prstClr>
            </a:outerShdw>
          </a:effectLst>
        </p:spPr>
      </p:pic>
      <p:sp>
        <p:nvSpPr>
          <p:cNvPr id="21" name="Oval 20">
            <a:extLst>
              <a:ext uri="{FF2B5EF4-FFF2-40B4-BE49-F238E27FC236}">
                <a16:creationId xmlns:a16="http://schemas.microsoft.com/office/drawing/2014/main" id="{1D7A8223-3D49-4549-B3AF-F7877C546F25}"/>
              </a:ext>
            </a:extLst>
          </p:cNvPr>
          <p:cNvSpPr/>
          <p:nvPr/>
        </p:nvSpPr>
        <p:spPr>
          <a:xfrm>
            <a:off x="-4683928" y="-4465296"/>
            <a:ext cx="3929988" cy="3903792"/>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D97C89E-82A4-40E8-B996-6D9053577D09}"/>
              </a:ext>
            </a:extLst>
          </p:cNvPr>
          <p:cNvSpPr/>
          <p:nvPr/>
        </p:nvSpPr>
        <p:spPr>
          <a:xfrm>
            <a:off x="12755069" y="7823541"/>
            <a:ext cx="3929988" cy="3903792"/>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59160B4F-26EA-44C6-A4A4-FB2287796CDD}"/>
              </a:ext>
            </a:extLst>
          </p:cNvPr>
          <p:cNvSpPr/>
          <p:nvPr/>
        </p:nvSpPr>
        <p:spPr>
          <a:xfrm>
            <a:off x="-7020183" y="2040466"/>
            <a:ext cx="5286918" cy="2880669"/>
          </a:xfrm>
          <a:prstGeom prst="roundRect">
            <a:avLst>
              <a:gd name="adj" fmla="val 11644"/>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5E2D4DE-C9B2-4C27-A6CC-CC0FC60109AF}"/>
              </a:ext>
            </a:extLst>
          </p:cNvPr>
          <p:cNvSpPr/>
          <p:nvPr/>
        </p:nvSpPr>
        <p:spPr>
          <a:xfrm>
            <a:off x="-6546843" y="2275246"/>
            <a:ext cx="4391794" cy="240954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ộp Văn bản 29">
            <a:extLst>
              <a:ext uri="{FF2B5EF4-FFF2-40B4-BE49-F238E27FC236}">
                <a16:creationId xmlns:a16="http://schemas.microsoft.com/office/drawing/2014/main" id="{2D72DEDA-565A-418C-A549-40150E93C49A}"/>
              </a:ext>
            </a:extLst>
          </p:cNvPr>
          <p:cNvSpPr txBox="1"/>
          <p:nvPr/>
        </p:nvSpPr>
        <p:spPr>
          <a:xfrm>
            <a:off x="13758129" y="2275246"/>
            <a:ext cx="4657344" cy="707886"/>
          </a:xfrm>
          <a:prstGeom prst="rect">
            <a:avLst/>
          </a:prstGeom>
          <a:noFill/>
        </p:spPr>
        <p:txBody>
          <a:bodyPr wrap="square" rtlCol="0">
            <a:spAutoFit/>
          </a:bodyPr>
          <a:lstStyle/>
          <a:p>
            <a:pPr algn="ctr"/>
            <a:r>
              <a:rPr lang="en-US" sz="4000" b="1">
                <a:latin typeface="Arial" panose="020B0604020202020204" pitchFamily="34" charset="0"/>
                <a:cs typeface="Arial" panose="020B0604020202020204" pitchFamily="34" charset="0"/>
              </a:rPr>
              <a:t>Nội dung 3</a:t>
            </a:r>
          </a:p>
        </p:txBody>
      </p:sp>
      <p:sp>
        <p:nvSpPr>
          <p:cNvPr id="26" name="Hộp Văn bản 30">
            <a:extLst>
              <a:ext uri="{FF2B5EF4-FFF2-40B4-BE49-F238E27FC236}">
                <a16:creationId xmlns:a16="http://schemas.microsoft.com/office/drawing/2014/main" id="{1F7B16A1-DD15-4CAB-97FB-B5DDC9C8824E}"/>
              </a:ext>
            </a:extLst>
          </p:cNvPr>
          <p:cNvSpPr txBox="1"/>
          <p:nvPr/>
        </p:nvSpPr>
        <p:spPr>
          <a:xfrm>
            <a:off x="17508532" y="2983132"/>
            <a:ext cx="3340608" cy="369332"/>
          </a:xfrm>
          <a:prstGeom prst="rect">
            <a:avLst/>
          </a:prstGeom>
          <a:noFill/>
        </p:spPr>
        <p:txBody>
          <a:bodyPr wrap="square" rtlCol="0">
            <a:spAutoFit/>
          </a:bodyPr>
          <a:lstStyle/>
          <a:p>
            <a:pPr algn="ctr"/>
            <a:r>
              <a:rPr lang="en-US">
                <a:latin typeface="Arial" panose="020B0604020202020204" pitchFamily="34" charset="0"/>
                <a:cs typeface="Arial" panose="020B0604020202020204" pitchFamily="34" charset="0"/>
              </a:rPr>
              <a:t>Ghi chú nội dung 3</a:t>
            </a:r>
          </a:p>
        </p:txBody>
      </p:sp>
    </p:spTree>
    <p:extLst>
      <p:ext uri="{BB962C8B-B14F-4D97-AF65-F5344CB8AC3E}">
        <p14:creationId xmlns:p14="http://schemas.microsoft.com/office/powerpoint/2010/main" val="3687996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9">
                                            <p:txEl>
                                              <p:pRg st="0" end="0"/>
                                            </p:txEl>
                                          </p:spTgt>
                                        </p:tgtEl>
                                        <p:attrNameLst>
                                          <p:attrName>style.visibility</p:attrName>
                                        </p:attrNameLst>
                                      </p:cBhvr>
                                      <p:to>
                                        <p:strVal val="visible"/>
                                      </p:to>
                                    </p:set>
                                    <p:animEffect transition="in" filter="barn(inVertical)">
                                      <p:cBhvr>
                                        <p:cTn id="13" dur="500"/>
                                        <p:tgtEl>
                                          <p:spTgt spid="19">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9">
                                            <p:txEl>
                                              <p:pRg st="1" end="1"/>
                                            </p:txEl>
                                          </p:spTgt>
                                        </p:tgtEl>
                                        <p:attrNameLst>
                                          <p:attrName>style.visibility</p:attrName>
                                        </p:attrNameLst>
                                      </p:cBhvr>
                                      <p:to>
                                        <p:strVal val="visible"/>
                                      </p:to>
                                    </p:set>
                                    <p:animEffect transition="in" filter="fade">
                                      <p:cBhvr>
                                        <p:cTn id="18" dur="500"/>
                                        <p:tgtEl>
                                          <p:spTgt spid="19">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19">
                                            <p:txEl>
                                              <p:pRg st="2" end="2"/>
                                            </p:txEl>
                                          </p:spTgt>
                                        </p:tgtEl>
                                        <p:attrNameLst>
                                          <p:attrName>style.visibility</p:attrName>
                                        </p:attrNameLst>
                                      </p:cBhvr>
                                      <p:to>
                                        <p:strVal val="visible"/>
                                      </p:to>
                                    </p:set>
                                    <p:animEffect transition="in" filter="barn(inVertical)">
                                      <p:cBhvr>
                                        <p:cTn id="23" dur="500"/>
                                        <p:tgtEl>
                                          <p:spTgt spid="19">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9">
                                            <p:txEl>
                                              <p:pRg st="3" end="3"/>
                                            </p:txEl>
                                          </p:spTgt>
                                        </p:tgtEl>
                                        <p:attrNameLst>
                                          <p:attrName>style.visibility</p:attrName>
                                        </p:attrNameLst>
                                      </p:cBhvr>
                                      <p:to>
                                        <p:strVal val="visible"/>
                                      </p:to>
                                    </p:set>
                                    <p:animEffect transition="in" filter="wipe(down)">
                                      <p:cBhvr>
                                        <p:cTn id="28" dur="500"/>
                                        <p:tgtEl>
                                          <p:spTgt spid="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7" name="Hình chữ nhật 6">
            <a:extLst>
              <a:ext uri="{FF2B5EF4-FFF2-40B4-BE49-F238E27FC236}">
                <a16:creationId xmlns:a16="http://schemas.microsoft.com/office/drawing/2014/main" id="{FEBCBEC3-A520-47E3-9C78-397A672A6919}"/>
              </a:ext>
            </a:extLst>
          </p:cNvPr>
          <p:cNvSpPr/>
          <p:nvPr/>
        </p:nvSpPr>
        <p:spPr>
          <a:xfrm>
            <a:off x="0" y="0"/>
            <a:ext cx="12213780" cy="6858000"/>
          </a:xfrm>
          <a:prstGeom prst="rect">
            <a:avLst/>
          </a:prstGeom>
          <a:solidFill>
            <a:srgbClr val="FEC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ình chữ nhật 7">
            <a:extLst>
              <a:ext uri="{FF2B5EF4-FFF2-40B4-BE49-F238E27FC236}">
                <a16:creationId xmlns:a16="http://schemas.microsoft.com/office/drawing/2014/main" id="{41EA26A0-6727-485B-AC51-32E151947FB0}"/>
              </a:ext>
            </a:extLst>
          </p:cNvPr>
          <p:cNvSpPr/>
          <p:nvPr/>
        </p:nvSpPr>
        <p:spPr>
          <a:xfrm>
            <a:off x="0" y="0"/>
            <a:ext cx="12213780"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ộp Văn bản 2">
            <a:extLst>
              <a:ext uri="{FF2B5EF4-FFF2-40B4-BE49-F238E27FC236}">
                <a16:creationId xmlns:a16="http://schemas.microsoft.com/office/drawing/2014/main" id="{07C2F909-DAFF-410F-8C09-40DC876F1E6A}"/>
              </a:ext>
            </a:extLst>
          </p:cNvPr>
          <p:cNvSpPr txBox="1"/>
          <p:nvPr/>
        </p:nvSpPr>
        <p:spPr>
          <a:xfrm>
            <a:off x="109327" y="-2211941"/>
            <a:ext cx="6202030" cy="769441"/>
          </a:xfrm>
          <a:prstGeom prst="rect">
            <a:avLst/>
          </a:prstGeom>
          <a:noFill/>
        </p:spPr>
        <p:txBody>
          <a:bodyPr wrap="square" rtlCol="0">
            <a:spAutoFit/>
          </a:bodyPr>
          <a:lstStyle/>
          <a:p>
            <a:pPr algn="ctr"/>
            <a:r>
              <a:rPr lang="en-US" sz="4400" b="1">
                <a:latin typeface="Arial" panose="020B0604020202020204" pitchFamily="34" charset="0"/>
                <a:cs typeface="Arial" panose="020B0604020202020204" pitchFamily="34" charset="0"/>
              </a:rPr>
              <a:t>CHỦ ĐỀ NỘI DUNG 2</a:t>
            </a:r>
          </a:p>
        </p:txBody>
      </p:sp>
      <p:sp>
        <p:nvSpPr>
          <p:cNvPr id="19" name="Hộp Văn bản 30">
            <a:extLst>
              <a:ext uri="{FF2B5EF4-FFF2-40B4-BE49-F238E27FC236}">
                <a16:creationId xmlns:a16="http://schemas.microsoft.com/office/drawing/2014/main" id="{63101A40-C426-419A-AF2C-8227D4C683D3}"/>
              </a:ext>
            </a:extLst>
          </p:cNvPr>
          <p:cNvSpPr txBox="1"/>
          <p:nvPr/>
        </p:nvSpPr>
        <p:spPr>
          <a:xfrm>
            <a:off x="-6109761" y="2091960"/>
            <a:ext cx="3340608" cy="369332"/>
          </a:xfrm>
          <a:prstGeom prst="rect">
            <a:avLst/>
          </a:prstGeom>
          <a:noFill/>
        </p:spPr>
        <p:txBody>
          <a:bodyPr wrap="square" rtlCol="0">
            <a:spAutoFit/>
          </a:bodyPr>
          <a:lstStyle/>
          <a:p>
            <a:pPr algn="ctr"/>
            <a:r>
              <a:rPr lang="en-US">
                <a:latin typeface="Arial" panose="020B0604020202020204" pitchFamily="34" charset="0"/>
                <a:cs typeface="Arial" panose="020B0604020202020204" pitchFamily="34" charset="0"/>
              </a:rPr>
              <a:t>Thuyết trình ở đây</a:t>
            </a:r>
          </a:p>
        </p:txBody>
      </p:sp>
      <p:sp>
        <p:nvSpPr>
          <p:cNvPr id="9" name="Oval 8">
            <a:extLst>
              <a:ext uri="{FF2B5EF4-FFF2-40B4-BE49-F238E27FC236}">
                <a16:creationId xmlns:a16="http://schemas.microsoft.com/office/drawing/2014/main" id="{7EEF703D-EA0B-4B21-B1C4-4A46A07A0FE9}"/>
              </a:ext>
            </a:extLst>
          </p:cNvPr>
          <p:cNvSpPr/>
          <p:nvPr/>
        </p:nvSpPr>
        <p:spPr>
          <a:xfrm>
            <a:off x="14426657" y="5152162"/>
            <a:ext cx="1396457" cy="1343888"/>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F549FD9-B122-44B5-9AA9-A87F53CCB7B6}"/>
              </a:ext>
            </a:extLst>
          </p:cNvPr>
          <p:cNvSpPr/>
          <p:nvPr/>
        </p:nvSpPr>
        <p:spPr>
          <a:xfrm>
            <a:off x="19953304" y="1225558"/>
            <a:ext cx="1396457" cy="1343888"/>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Hình ảnh 9" descr="Ảnh có chứa cây, hoa, vàng, hoa hướng dương&#10;&#10;Mô tả được tạo tự động">
            <a:extLst>
              <a:ext uri="{FF2B5EF4-FFF2-40B4-BE49-F238E27FC236}">
                <a16:creationId xmlns:a16="http://schemas.microsoft.com/office/drawing/2014/main" id="{101EAF33-5FE1-4796-8EE4-6DEE089724CF}"/>
              </a:ext>
            </a:extLst>
          </p:cNvPr>
          <p:cNvPicPr>
            <a:picLocks noChangeAspect="1"/>
          </p:cNvPicPr>
          <p:nvPr/>
        </p:nvPicPr>
        <p:blipFill rotWithShape="1">
          <a:blip r:embed="rId2">
            <a:extLst>
              <a:ext uri="{28A0092B-C50C-407E-A947-70E740481C1C}">
                <a14:useLocalDpi xmlns:a14="http://schemas.microsoft.com/office/drawing/2010/main" val="0"/>
              </a:ext>
            </a:extLst>
          </a:blip>
          <a:srcRect l="9674" t="120" r="18946" b="1200"/>
          <a:stretch/>
        </p:blipFill>
        <p:spPr>
          <a:xfrm>
            <a:off x="14470662" y="1399312"/>
            <a:ext cx="5214519" cy="5096738"/>
          </a:xfrm>
          <a:prstGeom prst="ellipse">
            <a:avLst/>
          </a:prstGeom>
          <a:effectLst>
            <a:outerShdw blurRad="63500" sx="102000" sy="102000" algn="ctr" rotWithShape="0">
              <a:prstClr val="black">
                <a:alpha val="40000"/>
              </a:prstClr>
            </a:outerShdw>
          </a:effectLst>
        </p:spPr>
      </p:pic>
      <p:sp>
        <p:nvSpPr>
          <p:cNvPr id="2" name="Rectangle: Rounded Corners 1">
            <a:extLst>
              <a:ext uri="{FF2B5EF4-FFF2-40B4-BE49-F238E27FC236}">
                <a16:creationId xmlns:a16="http://schemas.microsoft.com/office/drawing/2014/main" id="{28D378B3-2037-4CC6-BFC9-4FBB83B41A6C}"/>
              </a:ext>
            </a:extLst>
          </p:cNvPr>
          <p:cNvSpPr/>
          <p:nvPr/>
        </p:nvSpPr>
        <p:spPr>
          <a:xfrm>
            <a:off x="418612" y="2300604"/>
            <a:ext cx="5165672" cy="2880669"/>
          </a:xfrm>
          <a:prstGeom prst="roundRect">
            <a:avLst>
              <a:gd name="adj" fmla="val 11644"/>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A597BEB2-C087-4BDE-B71D-3D4D9A64228E}"/>
              </a:ext>
            </a:extLst>
          </p:cNvPr>
          <p:cNvSpPr/>
          <p:nvPr/>
        </p:nvSpPr>
        <p:spPr>
          <a:xfrm>
            <a:off x="-1855667" y="-1679566"/>
            <a:ext cx="3929988" cy="3903792"/>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61A2CEA-FE0B-412E-AFAA-7DA05BA98064}"/>
              </a:ext>
            </a:extLst>
          </p:cNvPr>
          <p:cNvSpPr/>
          <p:nvPr/>
        </p:nvSpPr>
        <p:spPr>
          <a:xfrm>
            <a:off x="10139459" y="4633774"/>
            <a:ext cx="3929988" cy="3903792"/>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C1025AF-12ED-4383-81B3-5E61B1F4C49F}"/>
              </a:ext>
            </a:extLst>
          </p:cNvPr>
          <p:cNvSpPr/>
          <p:nvPr/>
        </p:nvSpPr>
        <p:spPr>
          <a:xfrm>
            <a:off x="788294" y="2535384"/>
            <a:ext cx="2120820" cy="2409548"/>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ộp Văn bản 29">
            <a:extLst>
              <a:ext uri="{FF2B5EF4-FFF2-40B4-BE49-F238E27FC236}">
                <a16:creationId xmlns:a16="http://schemas.microsoft.com/office/drawing/2014/main" id="{0132F9AA-DD2A-4C92-ABA4-6499A2657373}"/>
              </a:ext>
            </a:extLst>
          </p:cNvPr>
          <p:cNvSpPr txBox="1"/>
          <p:nvPr/>
        </p:nvSpPr>
        <p:spPr>
          <a:xfrm>
            <a:off x="5544865" y="2275246"/>
            <a:ext cx="5765448" cy="707886"/>
          </a:xfrm>
          <a:prstGeom prst="rect">
            <a:avLst/>
          </a:prstGeom>
          <a:noFill/>
        </p:spPr>
        <p:txBody>
          <a:bodyPr wrap="square" rtlCol="0">
            <a:spAutoFit/>
          </a:bodyPr>
          <a:lstStyle/>
          <a:p>
            <a:pPr algn="ctr"/>
            <a:r>
              <a:rPr lang="en-US" sz="4000" b="1" err="1">
                <a:latin typeface="Arial" panose="020B0604020202020204" pitchFamily="34" charset="0"/>
                <a:cs typeface="Arial" panose="020B0604020202020204" pitchFamily="34" charset="0"/>
              </a:rPr>
              <a:t>Thuật</a:t>
            </a:r>
            <a:r>
              <a:rPr lang="en-US" sz="4000" b="1">
                <a:latin typeface="Arial" panose="020B0604020202020204" pitchFamily="34" charset="0"/>
                <a:cs typeface="Arial" panose="020B0604020202020204" pitchFamily="34" charset="0"/>
              </a:rPr>
              <a:t> </a:t>
            </a:r>
            <a:r>
              <a:rPr lang="en-US" sz="4000" b="1" err="1">
                <a:latin typeface="Arial" panose="020B0604020202020204" pitchFamily="34" charset="0"/>
                <a:cs typeface="Arial" panose="020B0604020202020204" pitchFamily="34" charset="0"/>
              </a:rPr>
              <a:t>toán</a:t>
            </a:r>
            <a:r>
              <a:rPr lang="en-US" sz="4000" b="1">
                <a:latin typeface="Arial" panose="020B0604020202020204" pitchFamily="34" charset="0"/>
                <a:cs typeface="Arial" panose="020B0604020202020204" pitchFamily="34" charset="0"/>
              </a:rPr>
              <a:t> Rabin-Karp</a:t>
            </a:r>
          </a:p>
        </p:txBody>
      </p:sp>
      <p:sp>
        <p:nvSpPr>
          <p:cNvPr id="14" name="Hộp Văn bản 30">
            <a:extLst>
              <a:ext uri="{FF2B5EF4-FFF2-40B4-BE49-F238E27FC236}">
                <a16:creationId xmlns:a16="http://schemas.microsoft.com/office/drawing/2014/main" id="{A9B4E981-4A46-4028-8890-26B294894C88}"/>
              </a:ext>
            </a:extLst>
          </p:cNvPr>
          <p:cNvSpPr txBox="1"/>
          <p:nvPr/>
        </p:nvSpPr>
        <p:spPr>
          <a:xfrm>
            <a:off x="5697293" y="2983132"/>
            <a:ext cx="3839296" cy="646331"/>
          </a:xfrm>
          <a:prstGeom prst="rect">
            <a:avLst/>
          </a:prstGeom>
          <a:noFill/>
        </p:spPr>
        <p:txBody>
          <a:bodyPr wrap="square" rtlCol="0">
            <a:spAutoFit/>
          </a:bodyPr>
          <a:lstStyle/>
          <a:p>
            <a:pPr algn="just"/>
            <a:r>
              <a:rPr lang="en-US">
                <a:latin typeface="Arial" panose="020B0604020202020204" pitchFamily="34" charset="0"/>
                <a:cs typeface="Arial" panose="020B0604020202020204" pitchFamily="34" charset="0"/>
              </a:rPr>
              <a:t>Richard Manning Karp (1935) (</a:t>
            </a:r>
            <a:r>
              <a:rPr lang="en-US" err="1">
                <a:latin typeface="Arial" panose="020B0604020202020204" pitchFamily="34" charset="0"/>
                <a:cs typeface="Arial" panose="020B0604020202020204" pitchFamily="34" charset="0"/>
              </a:rPr>
              <a:t>trái</a:t>
            </a:r>
            <a:r>
              <a:rPr lang="en-US">
                <a:latin typeface="Arial" panose="020B0604020202020204" pitchFamily="34" charset="0"/>
                <a:cs typeface="Arial" panose="020B0604020202020204" pitchFamily="34" charset="0"/>
              </a:rPr>
              <a:t>)</a:t>
            </a:r>
          </a:p>
          <a:p>
            <a:pPr algn="just"/>
            <a:r>
              <a:rPr lang="en-US">
                <a:latin typeface="Arial" panose="020B0604020202020204" pitchFamily="34" charset="0"/>
                <a:cs typeface="Arial" panose="020B0604020202020204" pitchFamily="34" charset="0"/>
              </a:rPr>
              <a:t>Michael </a:t>
            </a:r>
            <a:r>
              <a:rPr lang="en-US" err="1">
                <a:latin typeface="Arial" panose="020B0604020202020204" pitchFamily="34" charset="0"/>
                <a:cs typeface="Arial" panose="020B0604020202020204" pitchFamily="34" charset="0"/>
              </a:rPr>
              <a:t>Oser</a:t>
            </a:r>
            <a:r>
              <a:rPr lang="en-US">
                <a:latin typeface="Arial" panose="020B0604020202020204" pitchFamily="34" charset="0"/>
                <a:cs typeface="Arial" panose="020B0604020202020204" pitchFamily="34" charset="0"/>
              </a:rPr>
              <a:t> Rabin (1931)</a:t>
            </a:r>
          </a:p>
        </p:txBody>
      </p:sp>
      <p:sp>
        <p:nvSpPr>
          <p:cNvPr id="5" name="Rectangle 4">
            <a:extLst>
              <a:ext uri="{FF2B5EF4-FFF2-40B4-BE49-F238E27FC236}">
                <a16:creationId xmlns:a16="http://schemas.microsoft.com/office/drawing/2014/main" id="{43F4F6B5-8354-E82C-0E76-A0F56DD5E931}"/>
              </a:ext>
            </a:extLst>
          </p:cNvPr>
          <p:cNvSpPr/>
          <p:nvPr/>
        </p:nvSpPr>
        <p:spPr>
          <a:xfrm>
            <a:off x="3043175" y="2535384"/>
            <a:ext cx="2144480" cy="2409548"/>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5174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8" name="Hình chữ nhật 7">
            <a:extLst>
              <a:ext uri="{FF2B5EF4-FFF2-40B4-BE49-F238E27FC236}">
                <a16:creationId xmlns:a16="http://schemas.microsoft.com/office/drawing/2014/main" id="{41EA26A0-6727-485B-AC51-32E151947FB0}"/>
              </a:ext>
            </a:extLst>
          </p:cNvPr>
          <p:cNvSpPr/>
          <p:nvPr/>
        </p:nvSpPr>
        <p:spPr>
          <a:xfrm>
            <a:off x="0" y="0"/>
            <a:ext cx="12213780"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28D378B3-2037-4CC6-BFC9-4FBB83B41A6C}"/>
              </a:ext>
            </a:extLst>
          </p:cNvPr>
          <p:cNvSpPr/>
          <p:nvPr/>
        </p:nvSpPr>
        <p:spPr>
          <a:xfrm>
            <a:off x="438150" y="769581"/>
            <a:ext cx="11315700" cy="5839311"/>
          </a:xfrm>
          <a:prstGeom prst="roundRect">
            <a:avLst>
              <a:gd name="adj" fmla="val 6207"/>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A597BEB2-C087-4BDE-B71D-3D4D9A64228E}"/>
              </a:ext>
            </a:extLst>
          </p:cNvPr>
          <p:cNvSpPr/>
          <p:nvPr/>
        </p:nvSpPr>
        <p:spPr>
          <a:xfrm>
            <a:off x="-2820867" y="-2886066"/>
            <a:ext cx="3929988" cy="3903792"/>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61A2CEA-FE0B-412E-AFAA-7DA05BA98064}"/>
              </a:ext>
            </a:extLst>
          </p:cNvPr>
          <p:cNvSpPr/>
          <p:nvPr/>
        </p:nvSpPr>
        <p:spPr>
          <a:xfrm>
            <a:off x="11765059" y="5624374"/>
            <a:ext cx="3929988" cy="3903792"/>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ộp Văn bản 29">
            <a:extLst>
              <a:ext uri="{FF2B5EF4-FFF2-40B4-BE49-F238E27FC236}">
                <a16:creationId xmlns:a16="http://schemas.microsoft.com/office/drawing/2014/main" id="{0132F9AA-DD2A-4C92-ABA4-6499A2657373}"/>
              </a:ext>
            </a:extLst>
          </p:cNvPr>
          <p:cNvSpPr txBox="1"/>
          <p:nvPr/>
        </p:nvSpPr>
        <p:spPr>
          <a:xfrm>
            <a:off x="3229917" y="61695"/>
            <a:ext cx="5732166" cy="707886"/>
          </a:xfrm>
          <a:prstGeom prst="rect">
            <a:avLst/>
          </a:prstGeom>
          <a:noFill/>
        </p:spPr>
        <p:txBody>
          <a:bodyPr wrap="square" rtlCol="0">
            <a:spAutoFit/>
          </a:bodyPr>
          <a:lstStyle/>
          <a:p>
            <a:pPr algn="ctr"/>
            <a:r>
              <a:rPr lang="en-US" sz="4000" b="1">
                <a:latin typeface="Arial" panose="020B0604020202020204" pitchFamily="34" charset="0"/>
                <a:cs typeface="Arial" panose="020B0604020202020204" pitchFamily="34" charset="0"/>
              </a:rPr>
              <a:t>Hash Function</a:t>
            </a:r>
          </a:p>
        </p:txBody>
      </p:sp>
      <p:sp>
        <p:nvSpPr>
          <p:cNvPr id="15" name="Hộp Văn bản 30">
            <a:extLst>
              <a:ext uri="{FF2B5EF4-FFF2-40B4-BE49-F238E27FC236}">
                <a16:creationId xmlns:a16="http://schemas.microsoft.com/office/drawing/2014/main" id="{103B73FB-3971-4F2A-8823-49A0E2365034}"/>
              </a:ext>
            </a:extLst>
          </p:cNvPr>
          <p:cNvSpPr txBox="1"/>
          <p:nvPr/>
        </p:nvSpPr>
        <p:spPr>
          <a:xfrm>
            <a:off x="710700" y="832500"/>
            <a:ext cx="11043150" cy="2308324"/>
          </a:xfrm>
          <a:prstGeom prst="rect">
            <a:avLst/>
          </a:prstGeom>
          <a:noFill/>
        </p:spPr>
        <p:txBody>
          <a:bodyPr wrap="square" rtlCol="0">
            <a:spAutoFit/>
          </a:bodyPr>
          <a:lstStyle/>
          <a:p>
            <a:pPr marL="285750" indent="-285750" algn="just">
              <a:buFontTx/>
              <a:buChar char="-"/>
            </a:pPr>
            <a:r>
              <a:rPr lang="vi-VN">
                <a:latin typeface="Arial" panose="020B0604020202020204" pitchFamily="34" charset="0"/>
                <a:cs typeface="Arial" panose="020B0604020202020204" pitchFamily="34" charset="0"/>
              </a:rPr>
              <a:t>Hàm băm là một hàm chuyển đổi chuỗi thành giá trị số, giá trị này được gọi là mã băm của nó. Ví dụ, chúng ta có thể có hàm băm hash(“hello”) = 5</a:t>
            </a:r>
            <a:r>
              <a:rPr lang="en-US">
                <a:latin typeface="Arial" panose="020B0604020202020204" pitchFamily="34" charset="0"/>
                <a:cs typeface="Arial" panose="020B0604020202020204" pitchFamily="34" charset="0"/>
              </a:rPr>
              <a:t>.</a:t>
            </a:r>
          </a:p>
          <a:p>
            <a:pPr marL="285750" indent="-285750" algn="just">
              <a:buFontTx/>
              <a:buChar char="-"/>
            </a:pPr>
            <a:r>
              <a:rPr lang="en-US">
                <a:latin typeface="Arial" panose="020B0604020202020204" pitchFamily="34" charset="0"/>
                <a:cs typeface="Arial" panose="020B0604020202020204" pitchFamily="34" charset="0"/>
              </a:rPr>
              <a:t>So </a:t>
            </a:r>
            <a:r>
              <a:rPr lang="en-US" err="1">
                <a:latin typeface="Arial" panose="020B0604020202020204" pitchFamily="34" charset="0"/>
                <a:cs typeface="Arial" panose="020B0604020202020204" pitchFamily="34" charset="0"/>
              </a:rPr>
              <a:t>khớp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mã</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băm</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của</a:t>
            </a:r>
            <a:r>
              <a:rPr lang="en-US">
                <a:latin typeface="Arial" panose="020B0604020202020204" pitchFamily="34" charset="0"/>
                <a:cs typeface="Arial" panose="020B0604020202020204" pitchFamily="34" charset="0"/>
              </a:rPr>
              <a:t> pattern </a:t>
            </a:r>
            <a:r>
              <a:rPr lang="en-US" err="1">
                <a:latin typeface="Arial" panose="020B0604020202020204" pitchFamily="34" charset="0"/>
                <a:cs typeface="Arial" panose="020B0604020202020204" pitchFamily="34" charset="0"/>
              </a:rPr>
              <a:t>với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mã</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băm</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của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chuỗi</a:t>
            </a:r>
            <a:r>
              <a:rPr lang="en-US">
                <a:latin typeface="Arial" panose="020B0604020202020204" pitchFamily="34" charset="0"/>
                <a:cs typeface="Arial" panose="020B0604020202020204" pitchFamily="34" charset="0"/>
              </a:rPr>
              <a:t> con subtext </a:t>
            </a:r>
            <a:r>
              <a:rPr lang="en-US" err="1">
                <a:latin typeface="Arial" panose="020B0604020202020204" pitchFamily="34" charset="0"/>
                <a:cs typeface="Arial" panose="020B0604020202020204" pitchFamily="34" charset="0"/>
              </a:rPr>
              <a:t>của</a:t>
            </a:r>
            <a:r>
              <a:rPr lang="en-US">
                <a:latin typeface="Arial" panose="020B0604020202020204" pitchFamily="34" charset="0"/>
                <a:cs typeface="Arial" panose="020B0604020202020204" pitchFamily="34" charset="0"/>
              </a:rPr>
              <a:t> text, </a:t>
            </a:r>
            <a:r>
              <a:rPr lang="en-US" err="1">
                <a:latin typeface="Arial" panose="020B0604020202020204" pitchFamily="34" charset="0"/>
                <a:cs typeface="Arial" panose="020B0604020202020204" pitchFamily="34" charset="0"/>
              </a:rPr>
              <a:t>và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nếu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mã</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băm</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khớp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thì</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thuật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toán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sẽ</a:t>
            </a:r>
            <a:r>
              <a:rPr lang="en-US">
                <a:latin typeface="Arial" panose="020B0604020202020204" pitchFamily="34" charset="0"/>
                <a:cs typeface="Arial" panose="020B0604020202020204" pitchFamily="34" charset="0"/>
              </a:rPr>
              <a:t> so </a:t>
            </a:r>
            <a:r>
              <a:rPr lang="en-US" err="1">
                <a:latin typeface="Arial" panose="020B0604020202020204" pitchFamily="34" charset="0"/>
                <a:cs typeface="Arial" panose="020B0604020202020204" pitchFamily="34" charset="0"/>
              </a:rPr>
              <a:t>sánh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từng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ký</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tự</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trong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hai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chuỗi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với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nhau</a:t>
            </a:r>
            <a:r>
              <a:rPr lang="en-US">
                <a:latin typeface="Arial" panose="020B0604020202020204" pitchFamily="34" charset="0"/>
                <a:cs typeface="Arial" panose="020B0604020202020204" pitchFamily="34" charset="0"/>
              </a:rPr>
              <a:t>.</a:t>
            </a:r>
          </a:p>
          <a:p>
            <a:pPr marL="285750" indent="-285750" algn="just">
              <a:buFontTx/>
              <a:buChar char="-"/>
            </a:pPr>
            <a:r>
              <a:rPr lang="vi-VN">
                <a:latin typeface="Arial" panose="020B0604020202020204" pitchFamily="34" charset="0"/>
                <a:cs typeface="Arial" panose="020B0604020202020204" pitchFamily="34" charset="0"/>
              </a:rPr>
              <a:t>Nếu mã băm được biểu diễn là số nguyên không quá 64 bits, độ phức tạp thời gian</a:t>
            </a:r>
            <a:r>
              <a:rPr lang="en-US">
                <a:latin typeface="Arial" panose="020B0604020202020204" pitchFamily="34" charset="0"/>
                <a:cs typeface="Arial" panose="020B0604020202020204" pitchFamily="34" charset="0"/>
              </a:rPr>
              <a:t> </a:t>
            </a:r>
            <a:r>
              <a:rPr lang="vi-VN">
                <a:latin typeface="Arial" panose="020B0604020202020204" pitchFamily="34" charset="0"/>
                <a:cs typeface="Arial" panose="020B0604020202020204" pitchFamily="34" charset="0"/>
              </a:rPr>
              <a:t>của việc so sánh pattern có độ dài m với subtext có cùng độ dài giảm từ O(m) xuống O(1).</a:t>
            </a:r>
            <a:endParaRPr lang="en-US">
              <a:latin typeface="Arial" panose="020B0604020202020204" pitchFamily="34" charset="0"/>
              <a:cs typeface="Arial" panose="020B0604020202020204" pitchFamily="34" charset="0"/>
            </a:endParaRPr>
          </a:p>
          <a:p>
            <a:pPr marL="285750" indent="-285750" algn="just">
              <a:buFontTx/>
              <a:buChar char="-"/>
            </a:pPr>
            <a:r>
              <a:rPr lang="en-US" err="1">
                <a:latin typeface="Arial" panose="020B0604020202020204" pitchFamily="34" charset="0"/>
                <a:cs typeface="Arial" panose="020B0604020202020204" pitchFamily="34" charset="0"/>
              </a:rPr>
              <a:t>Vấn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đề</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của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hàm</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băm</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đó</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mã</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băm</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của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hai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chuỗi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khác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nhau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có</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thể</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bằng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nhau</a:t>
            </a:r>
            <a:r>
              <a:rPr lang="en-US">
                <a:latin typeface="Arial" panose="020B0604020202020204" pitchFamily="34" charset="0"/>
                <a:cs typeface="Arial" panose="020B0604020202020204" pitchFamily="34" charset="0"/>
              </a:rPr>
              <a:t>.</a:t>
            </a:r>
          </a:p>
          <a:p>
            <a:pPr marL="285750" indent="-285750" algn="just">
              <a:buFontTx/>
              <a:buChar char="-"/>
            </a:pPr>
            <a:endParaRPr lang="en-US">
              <a:latin typeface="Arial" panose="020B0604020202020204" pitchFamily="34" charset="0"/>
              <a:cs typeface="Arial" panose="020B0604020202020204" pitchFamily="34" charset="0"/>
            </a:endParaRPr>
          </a:p>
        </p:txBody>
      </p:sp>
      <p:sp>
        <p:nvSpPr>
          <p:cNvPr id="16" name="Oval 15">
            <a:extLst>
              <a:ext uri="{FF2B5EF4-FFF2-40B4-BE49-F238E27FC236}">
                <a16:creationId xmlns:a16="http://schemas.microsoft.com/office/drawing/2014/main" id="{F74466E9-CE2D-4AA2-8BA4-2952567494A1}"/>
              </a:ext>
            </a:extLst>
          </p:cNvPr>
          <p:cNvSpPr/>
          <p:nvPr/>
        </p:nvSpPr>
        <p:spPr>
          <a:xfrm>
            <a:off x="12213780" y="-3488154"/>
            <a:ext cx="3929988" cy="3903792"/>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picture containing wall, person, indoor, clothing&#10;&#10;Description automatically generated">
            <a:extLst>
              <a:ext uri="{FF2B5EF4-FFF2-40B4-BE49-F238E27FC236}">
                <a16:creationId xmlns:a16="http://schemas.microsoft.com/office/drawing/2014/main" id="{4F6AA285-36BD-4E89-A8F1-9E983F48E4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584257">
            <a:off x="6360962" y="7544105"/>
            <a:ext cx="1914202" cy="1914202"/>
          </a:xfrm>
          <a:prstGeom prst="roundRect">
            <a:avLst/>
          </a:prstGeom>
        </p:spPr>
      </p:pic>
      <p:pic>
        <p:nvPicPr>
          <p:cNvPr id="21" name="Picture 20" descr="A person wearing a hat&#10;&#10;Description automatically generated with medium confidence">
            <a:extLst>
              <a:ext uri="{FF2B5EF4-FFF2-40B4-BE49-F238E27FC236}">
                <a16:creationId xmlns:a16="http://schemas.microsoft.com/office/drawing/2014/main" id="{6EC1DFE5-EEBF-4B53-B913-D327690141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584257">
            <a:off x="9019132" y="11015165"/>
            <a:ext cx="1878234" cy="1878234"/>
          </a:xfrm>
          <a:prstGeom prst="roundRect">
            <a:avLst/>
          </a:prstGeom>
        </p:spPr>
      </p:pic>
      <p:pic>
        <p:nvPicPr>
          <p:cNvPr id="22" name="Picture 21" descr="A person with blonde hair&#10;&#10;Description automatically generated with medium confidence">
            <a:extLst>
              <a:ext uri="{FF2B5EF4-FFF2-40B4-BE49-F238E27FC236}">
                <a16:creationId xmlns:a16="http://schemas.microsoft.com/office/drawing/2014/main" id="{366D1DFB-FF2C-4059-B183-A89395F3D1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584257">
            <a:off x="6326423" y="15379426"/>
            <a:ext cx="2076450" cy="2200275"/>
          </a:xfrm>
          <a:prstGeom prst="roundRect">
            <a:avLst/>
          </a:prstGeom>
        </p:spPr>
      </p:pic>
      <p:pic>
        <p:nvPicPr>
          <p:cNvPr id="23" name="Picture 22" descr="A person with her eyes closed&#10;&#10;Description automatically generated with medium confidence">
            <a:extLst>
              <a:ext uri="{FF2B5EF4-FFF2-40B4-BE49-F238E27FC236}">
                <a16:creationId xmlns:a16="http://schemas.microsoft.com/office/drawing/2014/main" id="{0ECEAD95-9428-4E7D-887F-956BCB2EA581}"/>
              </a:ext>
            </a:extLst>
          </p:cNvPr>
          <p:cNvPicPr>
            <a:picLocks noChangeAspect="1"/>
          </p:cNvPicPr>
          <p:nvPr/>
        </p:nvPicPr>
        <p:blipFill rotWithShape="1">
          <a:blip r:embed="rId5">
            <a:extLst>
              <a:ext uri="{28A0092B-C50C-407E-A947-70E740481C1C}">
                <a14:useLocalDpi xmlns:a14="http://schemas.microsoft.com/office/drawing/2010/main" val="0"/>
              </a:ext>
            </a:extLst>
          </a:blip>
          <a:srcRect l="18250" r="18250"/>
          <a:stretch/>
        </p:blipFill>
        <p:spPr>
          <a:xfrm rot="10584257">
            <a:off x="8920024" y="20882049"/>
            <a:ext cx="2076450" cy="2076450"/>
          </a:xfrm>
          <a:prstGeom prst="roundRect">
            <a:avLst/>
          </a:prstGeom>
        </p:spPr>
      </p:pic>
      <p:sp>
        <p:nvSpPr>
          <p:cNvPr id="24" name="Oval 23">
            <a:extLst>
              <a:ext uri="{FF2B5EF4-FFF2-40B4-BE49-F238E27FC236}">
                <a16:creationId xmlns:a16="http://schemas.microsoft.com/office/drawing/2014/main" id="{238331D8-0576-4D5D-8563-E0BF533BF296}"/>
              </a:ext>
            </a:extLst>
          </p:cNvPr>
          <p:cNvSpPr/>
          <p:nvPr/>
        </p:nvSpPr>
        <p:spPr>
          <a:xfrm>
            <a:off x="5974047" y="12886469"/>
            <a:ext cx="526553" cy="51965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08A091A-1F75-411A-943A-2CEED5A64B34}"/>
              </a:ext>
            </a:extLst>
          </p:cNvPr>
          <p:cNvSpPr/>
          <p:nvPr/>
        </p:nvSpPr>
        <p:spPr>
          <a:xfrm>
            <a:off x="10620925" y="18326634"/>
            <a:ext cx="428828" cy="42275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589818D-888A-441A-B813-E3E90224DCFF}"/>
              </a:ext>
            </a:extLst>
          </p:cNvPr>
          <p:cNvSpPr/>
          <p:nvPr/>
        </p:nvSpPr>
        <p:spPr>
          <a:xfrm>
            <a:off x="3181062" y="19918670"/>
            <a:ext cx="428828" cy="42275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AE7D0E9-CB53-4C6E-B706-5A033F322F8B}"/>
              </a:ext>
            </a:extLst>
          </p:cNvPr>
          <p:cNvSpPr/>
          <p:nvPr/>
        </p:nvSpPr>
        <p:spPr>
          <a:xfrm>
            <a:off x="12439659" y="19850520"/>
            <a:ext cx="428828" cy="42275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2CEB76A-4349-4457-962D-4E1D8C208208}"/>
              </a:ext>
            </a:extLst>
          </p:cNvPr>
          <p:cNvSpPr/>
          <p:nvPr/>
        </p:nvSpPr>
        <p:spPr>
          <a:xfrm>
            <a:off x="6763877" y="21708899"/>
            <a:ext cx="392625" cy="42275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96BCAB19-3ACC-429C-8320-61BBF1249BEE}"/>
              </a:ext>
            </a:extLst>
          </p:cNvPr>
          <p:cNvSpPr/>
          <p:nvPr/>
        </p:nvSpPr>
        <p:spPr>
          <a:xfrm>
            <a:off x="10666919" y="15778272"/>
            <a:ext cx="392625" cy="42275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55B84BB-DFDB-42C4-8D85-418099A6FE4E}"/>
              </a:ext>
            </a:extLst>
          </p:cNvPr>
          <p:cNvSpPr/>
          <p:nvPr/>
        </p:nvSpPr>
        <p:spPr>
          <a:xfrm>
            <a:off x="4051308" y="15158682"/>
            <a:ext cx="428828" cy="42275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C062579-E666-49C8-A527-A7DCF4883D41}"/>
              </a:ext>
            </a:extLst>
          </p:cNvPr>
          <p:cNvSpPr/>
          <p:nvPr/>
        </p:nvSpPr>
        <p:spPr>
          <a:xfrm>
            <a:off x="13275049" y="15370057"/>
            <a:ext cx="392625" cy="42275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F5930A5-B663-4DF6-E08C-40F3CA5E6B3A}"/>
                  </a:ext>
                </a:extLst>
              </p:cNvPr>
              <p:cNvSpPr txBox="1"/>
              <p:nvPr/>
            </p:nvSpPr>
            <p:spPr>
              <a:xfrm>
                <a:off x="1109121" y="3019157"/>
                <a:ext cx="6471323" cy="23360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𝐻𝑎𝑠h</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𝑆</m:t>
                      </m:r>
                      <m:r>
                        <a:rPr lang="en-US" sz="2800" b="0" i="1" smtClean="0">
                          <a:solidFill>
                            <a:schemeClr val="bg1"/>
                          </a:solidFill>
                          <a:latin typeface="Cambria Math" panose="02040503050406030204" pitchFamily="18" charset="0"/>
                        </a:rPr>
                        <m:t>)=</m:t>
                      </m:r>
                      <m:nary>
                        <m:naryPr>
                          <m:chr m:val="∑"/>
                          <m:subHide m:val="on"/>
                          <m:supHide m:val="on"/>
                          <m:ctrlPr>
                            <a:rPr lang="en-US" sz="2800" i="1" smtClean="0">
                              <a:solidFill>
                                <a:schemeClr val="bg1"/>
                              </a:solidFill>
                              <a:latin typeface="Cambria Math" panose="02040503050406030204" pitchFamily="18" charset="0"/>
                            </a:rPr>
                          </m:ctrlPr>
                        </m:naryPr>
                        <m:sub/>
                        <m:sup/>
                        <m:e>
                          <m:r>
                            <a:rPr lang="en-US" sz="2800" b="0" i="1" smtClean="0">
                              <a:solidFill>
                                <a:schemeClr val="bg1"/>
                              </a:solidFill>
                              <a:latin typeface="Cambria Math" panose="02040503050406030204" pitchFamily="18" charset="0"/>
                            </a:rPr>
                            <m:t>𝐴𝑠𝑐𝑖𝑖</m:t>
                          </m:r>
                          <m:r>
                            <a:rPr lang="en-US" sz="2800" b="0" i="1" smtClean="0">
                              <a:solidFill>
                                <a:schemeClr val="bg1"/>
                              </a:solidFill>
                              <a:latin typeface="Cambria Math" panose="02040503050406030204" pitchFamily="18" charset="0"/>
                            </a:rPr>
                            <m:t>_</m:t>
                          </m:r>
                          <m:r>
                            <a:rPr lang="en-US" sz="2800" b="0" i="1" smtClean="0">
                              <a:solidFill>
                                <a:schemeClr val="bg1"/>
                              </a:solidFill>
                              <a:latin typeface="Cambria Math" panose="02040503050406030204" pitchFamily="18" charset="0"/>
                            </a:rPr>
                            <m:t>𝑣𝑎𝑙𝑢𝑒</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𝑆</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m:t>
                              </m:r>
                            </m:e>
                          </m:d>
                        </m:e>
                      </m:nary>
                    </m:oMath>
                  </m:oMathPara>
                </a14:m>
                <a:endParaRPr lang="en-US" sz="2800">
                  <a:solidFill>
                    <a:schemeClr val="bg1"/>
                  </a:solidFill>
                </a:endParaRPr>
              </a:p>
              <a:p>
                <a:r>
                  <a:rPr lang="en-US" sz="2800" i="1">
                    <a:solidFill>
                      <a:schemeClr val="bg1"/>
                    </a:solidFill>
                    <a:latin typeface="Cambria Math" panose="02040503050406030204" pitchFamily="18" charset="0"/>
                  </a:rPr>
                  <a:t>Hash(‘</a:t>
                </a:r>
                <a:r>
                  <a:rPr lang="en-US" sz="2800" i="1" err="1">
                    <a:solidFill>
                      <a:schemeClr val="bg1"/>
                    </a:solidFill>
                    <a:latin typeface="Cambria Math" panose="02040503050406030204" pitchFamily="18" charset="0"/>
                  </a:rPr>
                  <a:t>abcd</a:t>
                </a:r>
                <a:r>
                  <a:rPr lang="en-US" sz="2800" i="1">
                    <a:solidFill>
                      <a:schemeClr val="bg1"/>
                    </a:solidFill>
                    <a:latin typeface="Cambria Math" panose="02040503050406030204" pitchFamily="18" charset="0"/>
                  </a:rPr>
                  <a:t>’) = 97 + 98 + 99 + 100 = 394</a:t>
                </a:r>
              </a:p>
              <a:p>
                <a:r>
                  <a:rPr lang="en-US" sz="2800" i="1">
                    <a:solidFill>
                      <a:schemeClr val="bg1"/>
                    </a:solidFill>
                    <a:latin typeface="Cambria Math" panose="02040503050406030204" pitchFamily="18" charset="0"/>
                  </a:rPr>
                  <a:t>Hash(‘</a:t>
                </a:r>
                <a:r>
                  <a:rPr lang="en-US" sz="2800" i="1" err="1">
                    <a:solidFill>
                      <a:schemeClr val="bg1"/>
                    </a:solidFill>
                    <a:latin typeface="Cambria Math" panose="02040503050406030204" pitchFamily="18" charset="0"/>
                  </a:rPr>
                  <a:t>dacb</a:t>
                </a:r>
                <a:r>
                  <a:rPr lang="en-US" sz="2800" i="1">
                    <a:solidFill>
                      <a:schemeClr val="bg1"/>
                    </a:solidFill>
                    <a:latin typeface="Cambria Math" panose="02040503050406030204" pitchFamily="18" charset="0"/>
                  </a:rPr>
                  <a:t>’) = 100 + 97 + 99 + 98 = 394</a:t>
                </a:r>
              </a:p>
              <a:p>
                <a:r>
                  <a:rPr lang="en-US" sz="2800" i="1" err="1">
                    <a:solidFill>
                      <a:schemeClr val="bg1"/>
                    </a:solidFill>
                    <a:latin typeface="Cambria Math" panose="02040503050406030204" pitchFamily="18" charset="0"/>
                  </a:rPr>
                  <a:t>Nhưng</a:t>
                </a:r>
                <a:r>
                  <a:rPr lang="en-US" sz="2800" i="1">
                    <a:solidFill>
                      <a:schemeClr val="bg1"/>
                    </a:solidFill>
                    <a:latin typeface="Cambria Math" panose="02040503050406030204" pitchFamily="18" charset="0"/>
                  </a:rPr>
                  <a:t> ‘</a:t>
                </a:r>
                <a:r>
                  <a:rPr lang="en-US" sz="2800" i="1" err="1">
                    <a:solidFill>
                      <a:schemeClr val="bg1"/>
                    </a:solidFill>
                    <a:latin typeface="Cambria Math" panose="02040503050406030204" pitchFamily="18" charset="0"/>
                  </a:rPr>
                  <a:t>abcd</a:t>
                </a:r>
                <a:r>
                  <a:rPr lang="en-US" sz="2800" i="1">
                    <a:solidFill>
                      <a:schemeClr val="bg1"/>
                    </a:solidFill>
                    <a:latin typeface="Cambria Math" panose="02040503050406030204" pitchFamily="18" charset="0"/>
                  </a:rPr>
                  <a:t>’ ≠ ‘</a:t>
                </a:r>
                <a:r>
                  <a:rPr lang="en-US" sz="2800" i="1" err="1">
                    <a:solidFill>
                      <a:schemeClr val="bg1"/>
                    </a:solidFill>
                    <a:latin typeface="Cambria Math" panose="02040503050406030204" pitchFamily="18" charset="0"/>
                  </a:rPr>
                  <a:t>dacb</a:t>
                </a:r>
                <a:r>
                  <a:rPr lang="en-US" sz="2800" i="1">
                    <a:solidFill>
                      <a:schemeClr val="bg1"/>
                    </a:solidFill>
                    <a:latin typeface="Cambria Math" panose="02040503050406030204" pitchFamily="18" charset="0"/>
                  </a:rPr>
                  <a:t>’</a:t>
                </a:r>
              </a:p>
            </p:txBody>
          </p:sp>
        </mc:Choice>
        <mc:Fallback xmlns="">
          <p:sp>
            <p:nvSpPr>
              <p:cNvPr id="4" name="TextBox 3">
                <a:extLst>
                  <a:ext uri="{FF2B5EF4-FFF2-40B4-BE49-F238E27FC236}">
                    <a16:creationId xmlns:a16="http://schemas.microsoft.com/office/drawing/2014/main" id="{AF5930A5-B663-4DF6-E08C-40F3CA5E6B3A}"/>
                  </a:ext>
                </a:extLst>
              </p:cNvPr>
              <p:cNvSpPr txBox="1">
                <a:spLocks noRot="1" noChangeAspect="1" noMove="1" noResize="1" noEditPoints="1" noAdjustHandles="1" noChangeArrowheads="1" noChangeShapeType="1" noTextEdit="1"/>
              </p:cNvSpPr>
              <p:nvPr/>
            </p:nvSpPr>
            <p:spPr>
              <a:xfrm>
                <a:off x="1109121" y="3019157"/>
                <a:ext cx="6471323" cy="2336024"/>
              </a:xfrm>
              <a:prstGeom prst="rect">
                <a:avLst/>
              </a:prstGeom>
              <a:blipFill>
                <a:blip r:embed="rId6"/>
                <a:stretch>
                  <a:fillRect l="-3390" r="-2166" b="-8355"/>
                </a:stretch>
              </a:blipFill>
            </p:spPr>
            <p:txBody>
              <a:bodyPr/>
              <a:lstStyle/>
              <a:p>
                <a:r>
                  <a:rPr lang="en-US">
                    <a:noFill/>
                  </a:rPr>
                  <a:t> </a:t>
                </a:r>
              </a:p>
            </p:txBody>
          </p:sp>
        </mc:Fallback>
      </mc:AlternateContent>
      <p:sp>
        <p:nvSpPr>
          <p:cNvPr id="5" name="Hộp Văn bản 30">
            <a:extLst>
              <a:ext uri="{FF2B5EF4-FFF2-40B4-BE49-F238E27FC236}">
                <a16:creationId xmlns:a16="http://schemas.microsoft.com/office/drawing/2014/main" id="{0001952B-C043-DDB5-5C22-07BA0807D5E7}"/>
              </a:ext>
            </a:extLst>
          </p:cNvPr>
          <p:cNvSpPr txBox="1"/>
          <p:nvPr/>
        </p:nvSpPr>
        <p:spPr>
          <a:xfrm>
            <a:off x="7978865" y="3768787"/>
            <a:ext cx="3613030" cy="1530548"/>
          </a:xfrm>
          <a:prstGeom prst="flowChartPunchedTape">
            <a:avLst/>
          </a:prstGeom>
          <a:noFill/>
          <a:ln w="28575">
            <a:solidFill>
              <a:srgbClr val="002060"/>
            </a:solidFill>
          </a:ln>
        </p:spPr>
        <p:txBody>
          <a:bodyPr wrap="square" rtlCol="0">
            <a:spAutoFit/>
          </a:bodyPr>
          <a:lstStyle/>
          <a:p>
            <a:pPr algn="just"/>
            <a:r>
              <a:rPr lang="en-US" b="1" err="1">
                <a:solidFill>
                  <a:schemeClr val="tx1">
                    <a:lumMod val="85000"/>
                    <a:lumOff val="15000"/>
                  </a:schemeClr>
                </a:solidFill>
                <a:latin typeface="Arial" panose="020B0604020202020204" pitchFamily="34" charset="0"/>
                <a:cs typeface="Arial" panose="020B0604020202020204" pitchFamily="34" charset="0"/>
              </a:rPr>
              <a:t>Hàm</a:t>
            </a:r>
            <a:r>
              <a:rPr lang="en-US" b="1">
                <a:solidFill>
                  <a:schemeClr val="tx1">
                    <a:lumMod val="85000"/>
                    <a:lumOff val="15000"/>
                  </a:schemeClr>
                </a:solidFill>
                <a:latin typeface="Arial" panose="020B0604020202020204" pitchFamily="34" charset="0"/>
                <a:cs typeface="Arial" panose="020B0604020202020204" pitchFamily="34" charset="0"/>
              </a:rPr>
              <a:t> </a:t>
            </a:r>
            <a:r>
              <a:rPr lang="en-US" b="1" err="1">
                <a:solidFill>
                  <a:schemeClr val="tx1">
                    <a:lumMod val="85000"/>
                    <a:lumOff val="15000"/>
                  </a:schemeClr>
                </a:solidFill>
                <a:latin typeface="Arial" panose="020B0604020202020204" pitchFamily="34" charset="0"/>
                <a:cs typeface="Arial" panose="020B0604020202020204" pitchFamily="34" charset="0"/>
              </a:rPr>
              <a:t>băm</a:t>
            </a:r>
            <a:r>
              <a:rPr lang="en-US" b="1">
                <a:solidFill>
                  <a:schemeClr val="tx1">
                    <a:lumMod val="85000"/>
                    <a:lumOff val="15000"/>
                  </a:schemeClr>
                </a:solidFill>
                <a:latin typeface="Arial" panose="020B0604020202020204" pitchFamily="34" charset="0"/>
                <a:cs typeface="Arial" panose="020B0604020202020204" pitchFamily="34" charset="0"/>
              </a:rPr>
              <a:t> </a:t>
            </a:r>
            <a:r>
              <a:rPr lang="en-US" b="1" err="1">
                <a:solidFill>
                  <a:schemeClr val="tx1">
                    <a:lumMod val="85000"/>
                    <a:lumOff val="15000"/>
                  </a:schemeClr>
                </a:solidFill>
                <a:latin typeface="Arial" panose="020B0604020202020204" pitchFamily="34" charset="0"/>
                <a:cs typeface="Arial" panose="020B0604020202020204" pitchFamily="34" charset="0"/>
              </a:rPr>
              <a:t>tốt</a:t>
            </a:r>
            <a:endParaRPr lang="en-US" b="1">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AutoNum type="arabicPeriod"/>
            </a:pPr>
            <a:r>
              <a:rPr lang="en-US" b="1" err="1">
                <a:solidFill>
                  <a:schemeClr val="tx1">
                    <a:lumMod val="85000"/>
                    <a:lumOff val="15000"/>
                  </a:schemeClr>
                </a:solidFill>
                <a:latin typeface="Arial" panose="020B0604020202020204" pitchFamily="34" charset="0"/>
                <a:cs typeface="Arial" panose="020B0604020202020204" pitchFamily="34" charset="0"/>
              </a:rPr>
              <a:t>Tính</a:t>
            </a:r>
            <a:r>
              <a:rPr lang="en-US" b="1">
                <a:solidFill>
                  <a:schemeClr val="tx1">
                    <a:lumMod val="85000"/>
                    <a:lumOff val="15000"/>
                  </a:schemeClr>
                </a:solidFill>
                <a:latin typeface="Arial" panose="020B0604020202020204" pitchFamily="34" charset="0"/>
                <a:cs typeface="Arial" panose="020B0604020202020204" pitchFamily="34" charset="0"/>
              </a:rPr>
              <a:t> </a:t>
            </a:r>
            <a:r>
              <a:rPr lang="en-US" b="1" err="1">
                <a:solidFill>
                  <a:schemeClr val="tx1">
                    <a:lumMod val="85000"/>
                    <a:lumOff val="15000"/>
                  </a:schemeClr>
                </a:solidFill>
                <a:latin typeface="Arial" panose="020B0604020202020204" pitchFamily="34" charset="0"/>
                <a:cs typeface="Arial" panose="020B0604020202020204" pitchFamily="34" charset="0"/>
              </a:rPr>
              <a:t>toán</a:t>
            </a:r>
            <a:r>
              <a:rPr lang="en-US" b="1">
                <a:solidFill>
                  <a:schemeClr val="tx1">
                    <a:lumMod val="85000"/>
                    <a:lumOff val="15000"/>
                  </a:schemeClr>
                </a:solidFill>
                <a:latin typeface="Arial" panose="020B0604020202020204" pitchFamily="34" charset="0"/>
                <a:cs typeface="Arial" panose="020B0604020202020204" pitchFamily="34" charset="0"/>
              </a:rPr>
              <a:t> </a:t>
            </a:r>
            <a:r>
              <a:rPr lang="en-US" b="1" err="1">
                <a:solidFill>
                  <a:schemeClr val="tx1">
                    <a:lumMod val="85000"/>
                    <a:lumOff val="15000"/>
                  </a:schemeClr>
                </a:solidFill>
                <a:latin typeface="Arial" panose="020B0604020202020204" pitchFamily="34" charset="0"/>
                <a:cs typeface="Arial" panose="020B0604020202020204" pitchFamily="34" charset="0"/>
              </a:rPr>
              <a:t>nhanh</a:t>
            </a:r>
            <a:r>
              <a:rPr lang="en-US" b="1">
                <a:solidFill>
                  <a:schemeClr val="tx1">
                    <a:lumMod val="85000"/>
                    <a:lumOff val="15000"/>
                  </a:schemeClr>
                </a:solidFill>
                <a:latin typeface="Arial" panose="020B0604020202020204" pitchFamily="34" charset="0"/>
                <a:cs typeface="Arial" panose="020B0604020202020204" pitchFamily="34" charset="0"/>
              </a:rPr>
              <a:t>.</a:t>
            </a:r>
          </a:p>
          <a:p>
            <a:pPr marL="342900" indent="-342900" algn="just">
              <a:buAutoNum type="arabicPeriod"/>
            </a:pPr>
            <a:r>
              <a:rPr lang="en-US" b="1" err="1">
                <a:solidFill>
                  <a:schemeClr val="tx1">
                    <a:lumMod val="85000"/>
                    <a:lumOff val="15000"/>
                  </a:schemeClr>
                </a:solidFill>
                <a:latin typeface="Arial" panose="020B0604020202020204" pitchFamily="34" charset="0"/>
                <a:cs typeface="Arial" panose="020B0604020202020204" pitchFamily="34" charset="0"/>
              </a:rPr>
              <a:t>Xác</a:t>
            </a:r>
            <a:r>
              <a:rPr lang="en-US" b="1">
                <a:solidFill>
                  <a:schemeClr val="tx1">
                    <a:lumMod val="85000"/>
                    <a:lumOff val="15000"/>
                  </a:schemeClr>
                </a:solidFill>
                <a:latin typeface="Arial" panose="020B0604020202020204" pitchFamily="34" charset="0"/>
                <a:cs typeface="Arial" panose="020B0604020202020204" pitchFamily="34" charset="0"/>
              </a:rPr>
              <a:t> </a:t>
            </a:r>
            <a:r>
              <a:rPr lang="en-US" b="1" err="1">
                <a:solidFill>
                  <a:schemeClr val="tx1">
                    <a:lumMod val="85000"/>
                    <a:lumOff val="15000"/>
                  </a:schemeClr>
                </a:solidFill>
                <a:latin typeface="Arial" panose="020B0604020202020204" pitchFamily="34" charset="0"/>
                <a:cs typeface="Arial" panose="020B0604020202020204" pitchFamily="34" charset="0"/>
              </a:rPr>
              <a:t>xuất</a:t>
            </a:r>
            <a:r>
              <a:rPr lang="en-US" b="1">
                <a:solidFill>
                  <a:schemeClr val="tx1">
                    <a:lumMod val="85000"/>
                    <a:lumOff val="15000"/>
                  </a:schemeClr>
                </a:solidFill>
                <a:latin typeface="Arial" panose="020B0604020202020204" pitchFamily="34" charset="0"/>
                <a:cs typeface="Arial" panose="020B0604020202020204" pitchFamily="34" charset="0"/>
              </a:rPr>
              <a:t> </a:t>
            </a:r>
            <a:r>
              <a:rPr lang="en-US" b="1" err="1">
                <a:solidFill>
                  <a:schemeClr val="tx1">
                    <a:lumMod val="85000"/>
                    <a:lumOff val="15000"/>
                  </a:schemeClr>
                </a:solidFill>
                <a:latin typeface="Arial" panose="020B0604020202020204" pitchFamily="34" charset="0"/>
                <a:cs typeface="Arial" panose="020B0604020202020204" pitchFamily="34" charset="0"/>
              </a:rPr>
              <a:t>trùng</a:t>
            </a:r>
            <a:r>
              <a:rPr lang="en-US" b="1">
                <a:solidFill>
                  <a:schemeClr val="tx1">
                    <a:lumMod val="85000"/>
                    <a:lumOff val="15000"/>
                  </a:schemeClr>
                </a:solidFill>
                <a:latin typeface="Arial" panose="020B0604020202020204" pitchFamily="34" charset="0"/>
                <a:cs typeface="Arial" panose="020B0604020202020204" pitchFamily="34" charset="0"/>
              </a:rPr>
              <a:t> </a:t>
            </a:r>
            <a:r>
              <a:rPr lang="en-US" b="1" err="1">
                <a:solidFill>
                  <a:schemeClr val="tx1">
                    <a:lumMod val="85000"/>
                    <a:lumOff val="15000"/>
                  </a:schemeClr>
                </a:solidFill>
                <a:latin typeface="Arial" panose="020B0604020202020204" pitchFamily="34" charset="0"/>
                <a:cs typeface="Arial" panose="020B0604020202020204" pitchFamily="34" charset="0"/>
              </a:rPr>
              <a:t>mã</a:t>
            </a:r>
            <a:r>
              <a:rPr lang="en-US" b="1">
                <a:solidFill>
                  <a:schemeClr val="tx1">
                    <a:lumMod val="85000"/>
                    <a:lumOff val="15000"/>
                  </a:schemeClr>
                </a:solidFill>
                <a:latin typeface="Arial" panose="020B0604020202020204" pitchFamily="34" charset="0"/>
                <a:cs typeface="Arial" panose="020B0604020202020204" pitchFamily="34" charset="0"/>
              </a:rPr>
              <a:t> </a:t>
            </a:r>
            <a:r>
              <a:rPr lang="en-US" b="1" err="1">
                <a:solidFill>
                  <a:schemeClr val="tx1">
                    <a:lumMod val="85000"/>
                    <a:lumOff val="15000"/>
                  </a:schemeClr>
                </a:solidFill>
                <a:latin typeface="Arial" panose="020B0604020202020204" pitchFamily="34" charset="0"/>
                <a:cs typeface="Arial" panose="020B0604020202020204" pitchFamily="34" charset="0"/>
              </a:rPr>
              <a:t>băm</a:t>
            </a:r>
            <a:r>
              <a:rPr lang="en-US" b="1">
                <a:solidFill>
                  <a:schemeClr val="tx1">
                    <a:lumMod val="85000"/>
                    <a:lumOff val="15000"/>
                  </a:schemeClr>
                </a:solidFill>
                <a:latin typeface="Arial" panose="020B0604020202020204" pitchFamily="34" charset="0"/>
                <a:cs typeface="Arial" panose="020B0604020202020204" pitchFamily="34" charset="0"/>
              </a:rPr>
              <a:t> </a:t>
            </a:r>
            <a:r>
              <a:rPr lang="en-US" b="1" err="1">
                <a:solidFill>
                  <a:schemeClr val="tx1">
                    <a:lumMod val="85000"/>
                    <a:lumOff val="15000"/>
                  </a:schemeClr>
                </a:solidFill>
                <a:latin typeface="Arial" panose="020B0604020202020204" pitchFamily="34" charset="0"/>
                <a:cs typeface="Arial" panose="020B0604020202020204" pitchFamily="34" charset="0"/>
              </a:rPr>
              <a:t>nhỏ</a:t>
            </a:r>
            <a:r>
              <a:rPr lang="en-US" b="1">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015856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wipe(down)">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wipe(down)">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wipe(down)">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wipe(down)">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barn(inVertical)">
                                      <p:cBhvr>
                                        <p:cTn id="27" dur="500"/>
                                        <p:tgtEl>
                                          <p:spTgt spid="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4">
                                            <p:txEl>
                                              <p:pRg st="1" end="1"/>
                                            </p:txEl>
                                          </p:spTgt>
                                        </p:tgtEl>
                                        <p:attrNameLst>
                                          <p:attrName>style.visibility</p:attrName>
                                        </p:attrNameLst>
                                      </p:cBhvr>
                                      <p:to>
                                        <p:strVal val="visible"/>
                                      </p:to>
                                    </p:set>
                                    <p:anim calcmode="lin" valueType="num">
                                      <p:cBhvr>
                                        <p:cTn id="32" dur="500" fill="hold"/>
                                        <p:tgtEl>
                                          <p:spTgt spid="4">
                                            <p:txEl>
                                              <p:pRg st="1" end="1"/>
                                            </p:txEl>
                                          </p:spTgt>
                                        </p:tgtEl>
                                        <p:attrNameLst>
                                          <p:attrName>ppt_w</p:attrName>
                                        </p:attrNameLst>
                                      </p:cBhvr>
                                      <p:tavLst>
                                        <p:tav tm="0">
                                          <p:val>
                                            <p:fltVal val="0"/>
                                          </p:val>
                                        </p:tav>
                                        <p:tav tm="100000">
                                          <p:val>
                                            <p:strVal val="#ppt_w"/>
                                          </p:val>
                                        </p:tav>
                                      </p:tavLst>
                                    </p:anim>
                                    <p:anim calcmode="lin" valueType="num">
                                      <p:cBhvr>
                                        <p:cTn id="33" dur="5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34" dur="500"/>
                                        <p:tgtEl>
                                          <p:spTgt spid="4">
                                            <p:txEl>
                                              <p:pRg st="1" end="1"/>
                                            </p:txEl>
                                          </p:spTgt>
                                        </p:tgtEl>
                                      </p:cBhvr>
                                    </p:animEffect>
                                  </p:childTnLst>
                                </p:cTn>
                              </p:par>
                              <p:par>
                                <p:cTn id="35" presetID="53" presetClass="entr" presetSubtype="16" fill="hold" nodeType="with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anim calcmode="lin" valueType="num">
                                      <p:cBhvr>
                                        <p:cTn id="37" dur="500" fill="hold"/>
                                        <p:tgtEl>
                                          <p:spTgt spid="4">
                                            <p:txEl>
                                              <p:pRg st="2" end="2"/>
                                            </p:txEl>
                                          </p:spTgt>
                                        </p:tgtEl>
                                        <p:attrNameLst>
                                          <p:attrName>ppt_w</p:attrName>
                                        </p:attrNameLst>
                                      </p:cBhvr>
                                      <p:tavLst>
                                        <p:tav tm="0">
                                          <p:val>
                                            <p:fltVal val="0"/>
                                          </p:val>
                                        </p:tav>
                                        <p:tav tm="100000">
                                          <p:val>
                                            <p:strVal val="#ppt_w"/>
                                          </p:val>
                                        </p:tav>
                                      </p:tavLst>
                                    </p:anim>
                                    <p:anim calcmode="lin" valueType="num">
                                      <p:cBhvr>
                                        <p:cTn id="38" dur="500" fill="hold"/>
                                        <p:tgtEl>
                                          <p:spTgt spid="4">
                                            <p:txEl>
                                              <p:pRg st="2" end="2"/>
                                            </p:txEl>
                                          </p:spTgt>
                                        </p:tgtEl>
                                        <p:attrNameLst>
                                          <p:attrName>ppt_h</p:attrName>
                                        </p:attrNameLst>
                                      </p:cBhvr>
                                      <p:tavLst>
                                        <p:tav tm="0">
                                          <p:val>
                                            <p:fltVal val="0"/>
                                          </p:val>
                                        </p:tav>
                                        <p:tav tm="100000">
                                          <p:val>
                                            <p:strVal val="#ppt_h"/>
                                          </p:val>
                                        </p:tav>
                                      </p:tavLst>
                                    </p:anim>
                                    <p:animEffect transition="in" filter="fade">
                                      <p:cBhvr>
                                        <p:cTn id="39" dur="500"/>
                                        <p:tgtEl>
                                          <p:spTgt spid="4">
                                            <p:txEl>
                                              <p:pRg st="2" end="2"/>
                                            </p:txEl>
                                          </p:spTgt>
                                        </p:tgtEl>
                                      </p:cBhvr>
                                    </p:animEffect>
                                  </p:childTnLst>
                                </p:cTn>
                              </p:par>
                              <p:par>
                                <p:cTn id="40" presetID="53" presetClass="entr" presetSubtype="16" fill="hold" nodeType="withEffect">
                                  <p:stCondLst>
                                    <p:cond delay="0"/>
                                  </p:stCondLst>
                                  <p:childTnLst>
                                    <p:set>
                                      <p:cBhvr>
                                        <p:cTn id="41" dur="1" fill="hold">
                                          <p:stCondLst>
                                            <p:cond delay="0"/>
                                          </p:stCondLst>
                                        </p:cTn>
                                        <p:tgtEl>
                                          <p:spTgt spid="4">
                                            <p:txEl>
                                              <p:pRg st="3" end="3"/>
                                            </p:txEl>
                                          </p:spTgt>
                                        </p:tgtEl>
                                        <p:attrNameLst>
                                          <p:attrName>style.visibility</p:attrName>
                                        </p:attrNameLst>
                                      </p:cBhvr>
                                      <p:to>
                                        <p:strVal val="visible"/>
                                      </p:to>
                                    </p:set>
                                    <p:anim calcmode="lin" valueType="num">
                                      <p:cBhvr>
                                        <p:cTn id="42" dur="500" fill="hold"/>
                                        <p:tgtEl>
                                          <p:spTgt spid="4">
                                            <p:txEl>
                                              <p:pRg st="3" end="3"/>
                                            </p:txEl>
                                          </p:spTgt>
                                        </p:tgtEl>
                                        <p:attrNameLst>
                                          <p:attrName>ppt_w</p:attrName>
                                        </p:attrNameLst>
                                      </p:cBhvr>
                                      <p:tavLst>
                                        <p:tav tm="0">
                                          <p:val>
                                            <p:fltVal val="0"/>
                                          </p:val>
                                        </p:tav>
                                        <p:tav tm="100000">
                                          <p:val>
                                            <p:strVal val="#ppt_w"/>
                                          </p:val>
                                        </p:tav>
                                      </p:tavLst>
                                    </p:anim>
                                    <p:anim calcmode="lin" valueType="num">
                                      <p:cBhvr>
                                        <p:cTn id="43" dur="500" fill="hold"/>
                                        <p:tgtEl>
                                          <p:spTgt spid="4">
                                            <p:txEl>
                                              <p:pRg st="3" end="3"/>
                                            </p:txEl>
                                          </p:spTgt>
                                        </p:tgtEl>
                                        <p:attrNameLst>
                                          <p:attrName>ppt_h</p:attrName>
                                        </p:attrNameLst>
                                      </p:cBhvr>
                                      <p:tavLst>
                                        <p:tav tm="0">
                                          <p:val>
                                            <p:fltVal val="0"/>
                                          </p:val>
                                        </p:tav>
                                        <p:tav tm="100000">
                                          <p:val>
                                            <p:strVal val="#ppt_h"/>
                                          </p:val>
                                        </p:tav>
                                      </p:tavLst>
                                    </p:anim>
                                    <p:animEffect transition="in" filter="fade">
                                      <p:cBhvr>
                                        <p:cTn id="44" dur="500"/>
                                        <p:tgtEl>
                                          <p:spTgt spid="4">
                                            <p:txEl>
                                              <p:pRg st="3" end="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1" presetClass="entr" presetSubtype="1"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wheel(1)">
                                      <p:cBhvr>
                                        <p:cTn id="4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8" name="Hình chữ nhật 7">
            <a:extLst>
              <a:ext uri="{FF2B5EF4-FFF2-40B4-BE49-F238E27FC236}">
                <a16:creationId xmlns:a16="http://schemas.microsoft.com/office/drawing/2014/main" id="{41EA26A0-6727-485B-AC51-32E151947FB0}"/>
              </a:ext>
            </a:extLst>
          </p:cNvPr>
          <p:cNvSpPr/>
          <p:nvPr/>
        </p:nvSpPr>
        <p:spPr>
          <a:xfrm>
            <a:off x="0" y="0"/>
            <a:ext cx="12213780"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Rounded Corners 1">
            <a:extLst>
              <a:ext uri="{FF2B5EF4-FFF2-40B4-BE49-F238E27FC236}">
                <a16:creationId xmlns:a16="http://schemas.microsoft.com/office/drawing/2014/main" id="{28D378B3-2037-4CC6-BFC9-4FBB83B41A6C}"/>
              </a:ext>
            </a:extLst>
          </p:cNvPr>
          <p:cNvSpPr/>
          <p:nvPr/>
        </p:nvSpPr>
        <p:spPr>
          <a:xfrm>
            <a:off x="438150" y="769581"/>
            <a:ext cx="11315700" cy="5839311"/>
          </a:xfrm>
          <a:prstGeom prst="roundRect">
            <a:avLst>
              <a:gd name="adj" fmla="val 6207"/>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Oval 2">
            <a:extLst>
              <a:ext uri="{FF2B5EF4-FFF2-40B4-BE49-F238E27FC236}">
                <a16:creationId xmlns:a16="http://schemas.microsoft.com/office/drawing/2014/main" id="{A597BEB2-C087-4BDE-B71D-3D4D9A64228E}"/>
              </a:ext>
            </a:extLst>
          </p:cNvPr>
          <p:cNvSpPr/>
          <p:nvPr/>
        </p:nvSpPr>
        <p:spPr>
          <a:xfrm>
            <a:off x="-2820867" y="-2886066"/>
            <a:ext cx="3929988" cy="3903792"/>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D61A2CEA-FE0B-412E-AFAA-7DA05BA98064}"/>
              </a:ext>
            </a:extLst>
          </p:cNvPr>
          <p:cNvSpPr/>
          <p:nvPr/>
        </p:nvSpPr>
        <p:spPr>
          <a:xfrm>
            <a:off x="11765059" y="5624374"/>
            <a:ext cx="3929988" cy="3903792"/>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Hộp Văn bản 29">
            <a:extLst>
              <a:ext uri="{FF2B5EF4-FFF2-40B4-BE49-F238E27FC236}">
                <a16:creationId xmlns:a16="http://schemas.microsoft.com/office/drawing/2014/main" id="{0132F9AA-DD2A-4C92-ABA4-6499A2657373}"/>
              </a:ext>
            </a:extLst>
          </p:cNvPr>
          <p:cNvSpPr txBox="1"/>
          <p:nvPr/>
        </p:nvSpPr>
        <p:spPr>
          <a:xfrm>
            <a:off x="3229917" y="61695"/>
            <a:ext cx="573216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Xây</a:t>
            </a:r>
            <a:r>
              <a:rPr kumimoji="0" lang="en-US" sz="4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40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dựng</a:t>
            </a:r>
            <a:r>
              <a:rPr kumimoji="0" lang="en-US" sz="4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40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hàm</a:t>
            </a:r>
            <a:r>
              <a:rPr kumimoji="0" lang="en-US" sz="4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40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băm</a:t>
            </a:r>
            <a:endParaRPr kumimoji="0" lang="en-US" sz="4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6" name="Oval 15">
            <a:extLst>
              <a:ext uri="{FF2B5EF4-FFF2-40B4-BE49-F238E27FC236}">
                <a16:creationId xmlns:a16="http://schemas.microsoft.com/office/drawing/2014/main" id="{F74466E9-CE2D-4AA2-8BA4-2952567494A1}"/>
              </a:ext>
            </a:extLst>
          </p:cNvPr>
          <p:cNvSpPr/>
          <p:nvPr/>
        </p:nvSpPr>
        <p:spPr>
          <a:xfrm>
            <a:off x="12213780" y="-3488154"/>
            <a:ext cx="3929988" cy="3903792"/>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descr="A picture containing wall, person, indoor, clothing&#10;&#10;Description automatically generated">
            <a:extLst>
              <a:ext uri="{FF2B5EF4-FFF2-40B4-BE49-F238E27FC236}">
                <a16:creationId xmlns:a16="http://schemas.microsoft.com/office/drawing/2014/main" id="{4F6AA285-36BD-4E89-A8F1-9E983F48E4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584257">
            <a:off x="6360962" y="7544105"/>
            <a:ext cx="1914202" cy="1914202"/>
          </a:xfrm>
          <a:prstGeom prst="roundRect">
            <a:avLst/>
          </a:prstGeom>
        </p:spPr>
      </p:pic>
      <p:pic>
        <p:nvPicPr>
          <p:cNvPr id="21" name="Picture 20" descr="A person wearing a hat&#10;&#10;Description automatically generated with medium confidence">
            <a:extLst>
              <a:ext uri="{FF2B5EF4-FFF2-40B4-BE49-F238E27FC236}">
                <a16:creationId xmlns:a16="http://schemas.microsoft.com/office/drawing/2014/main" id="{6EC1DFE5-EEBF-4B53-B913-D327690141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584257">
            <a:off x="9019132" y="11015165"/>
            <a:ext cx="1878234" cy="1878234"/>
          </a:xfrm>
          <a:prstGeom prst="roundRect">
            <a:avLst/>
          </a:prstGeom>
        </p:spPr>
      </p:pic>
      <p:pic>
        <p:nvPicPr>
          <p:cNvPr id="22" name="Picture 21" descr="A person with blonde hair&#10;&#10;Description automatically generated with medium confidence">
            <a:extLst>
              <a:ext uri="{FF2B5EF4-FFF2-40B4-BE49-F238E27FC236}">
                <a16:creationId xmlns:a16="http://schemas.microsoft.com/office/drawing/2014/main" id="{366D1DFB-FF2C-4059-B183-A89395F3D1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584257">
            <a:off x="6326423" y="15379426"/>
            <a:ext cx="2076450" cy="2200275"/>
          </a:xfrm>
          <a:prstGeom prst="roundRect">
            <a:avLst/>
          </a:prstGeom>
        </p:spPr>
      </p:pic>
      <p:pic>
        <p:nvPicPr>
          <p:cNvPr id="23" name="Picture 22" descr="A person with her eyes closed&#10;&#10;Description automatically generated with medium confidence">
            <a:extLst>
              <a:ext uri="{FF2B5EF4-FFF2-40B4-BE49-F238E27FC236}">
                <a16:creationId xmlns:a16="http://schemas.microsoft.com/office/drawing/2014/main" id="{0ECEAD95-9428-4E7D-887F-956BCB2EA581}"/>
              </a:ext>
            </a:extLst>
          </p:cNvPr>
          <p:cNvPicPr>
            <a:picLocks noChangeAspect="1"/>
          </p:cNvPicPr>
          <p:nvPr/>
        </p:nvPicPr>
        <p:blipFill rotWithShape="1">
          <a:blip r:embed="rId5">
            <a:extLst>
              <a:ext uri="{28A0092B-C50C-407E-A947-70E740481C1C}">
                <a14:useLocalDpi xmlns:a14="http://schemas.microsoft.com/office/drawing/2010/main" val="0"/>
              </a:ext>
            </a:extLst>
          </a:blip>
          <a:srcRect l="18250" r="18250"/>
          <a:stretch/>
        </p:blipFill>
        <p:spPr>
          <a:xfrm rot="10584257">
            <a:off x="8920024" y="20882049"/>
            <a:ext cx="2076450" cy="2076450"/>
          </a:xfrm>
          <a:prstGeom prst="roundRect">
            <a:avLst/>
          </a:prstGeom>
        </p:spPr>
      </p:pic>
      <p:sp>
        <p:nvSpPr>
          <p:cNvPr id="24" name="Oval 23">
            <a:extLst>
              <a:ext uri="{FF2B5EF4-FFF2-40B4-BE49-F238E27FC236}">
                <a16:creationId xmlns:a16="http://schemas.microsoft.com/office/drawing/2014/main" id="{238331D8-0576-4D5D-8563-E0BF533BF296}"/>
              </a:ext>
            </a:extLst>
          </p:cNvPr>
          <p:cNvSpPr/>
          <p:nvPr/>
        </p:nvSpPr>
        <p:spPr>
          <a:xfrm>
            <a:off x="5974047" y="12886469"/>
            <a:ext cx="526553" cy="51965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E08A091A-1F75-411A-943A-2CEED5A64B34}"/>
              </a:ext>
            </a:extLst>
          </p:cNvPr>
          <p:cNvSpPr/>
          <p:nvPr/>
        </p:nvSpPr>
        <p:spPr>
          <a:xfrm>
            <a:off x="10620925" y="18326634"/>
            <a:ext cx="428828" cy="42275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3589818D-888A-441A-B813-E3E90224DCFF}"/>
              </a:ext>
            </a:extLst>
          </p:cNvPr>
          <p:cNvSpPr/>
          <p:nvPr/>
        </p:nvSpPr>
        <p:spPr>
          <a:xfrm>
            <a:off x="3181062" y="19918670"/>
            <a:ext cx="428828" cy="42275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3AE7D0E9-CB53-4C6E-B706-5A033F322F8B}"/>
              </a:ext>
            </a:extLst>
          </p:cNvPr>
          <p:cNvSpPr/>
          <p:nvPr/>
        </p:nvSpPr>
        <p:spPr>
          <a:xfrm>
            <a:off x="12439659" y="19850520"/>
            <a:ext cx="428828" cy="42275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C2CEB76A-4349-4457-962D-4E1D8C208208}"/>
              </a:ext>
            </a:extLst>
          </p:cNvPr>
          <p:cNvSpPr/>
          <p:nvPr/>
        </p:nvSpPr>
        <p:spPr>
          <a:xfrm>
            <a:off x="6763877" y="21708899"/>
            <a:ext cx="392625" cy="42275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96BCAB19-3ACC-429C-8320-61BBF1249BEE}"/>
              </a:ext>
            </a:extLst>
          </p:cNvPr>
          <p:cNvSpPr/>
          <p:nvPr/>
        </p:nvSpPr>
        <p:spPr>
          <a:xfrm>
            <a:off x="10666919" y="15778272"/>
            <a:ext cx="392625" cy="42275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D55B84BB-DFDB-42C4-8D85-418099A6FE4E}"/>
              </a:ext>
            </a:extLst>
          </p:cNvPr>
          <p:cNvSpPr/>
          <p:nvPr/>
        </p:nvSpPr>
        <p:spPr>
          <a:xfrm>
            <a:off x="4051308" y="15158682"/>
            <a:ext cx="428828" cy="42275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1C062579-E666-49C8-A527-A7DCF4883D41}"/>
              </a:ext>
            </a:extLst>
          </p:cNvPr>
          <p:cNvSpPr/>
          <p:nvPr/>
        </p:nvSpPr>
        <p:spPr>
          <a:xfrm>
            <a:off x="13275049" y="15370057"/>
            <a:ext cx="392625" cy="42275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Hộp Văn bản 30">
            <a:extLst>
              <a:ext uri="{FF2B5EF4-FFF2-40B4-BE49-F238E27FC236}">
                <a16:creationId xmlns:a16="http://schemas.microsoft.com/office/drawing/2014/main" id="{1BEF5F3A-56B7-B6D5-5847-17A9D4C40D2A}"/>
              </a:ext>
            </a:extLst>
          </p:cNvPr>
          <p:cNvSpPr txBox="1"/>
          <p:nvPr/>
        </p:nvSpPr>
        <p:spPr>
          <a:xfrm>
            <a:off x="721909" y="1296446"/>
            <a:ext cx="11043150" cy="707886"/>
          </a:xfrm>
          <a:prstGeom prst="rect">
            <a:avLst/>
          </a:prstGeom>
          <a:noFill/>
        </p:spPr>
        <p:txBody>
          <a:bodyPr wrap="square" rtlCol="0">
            <a:spAutoFit/>
          </a:bodyPr>
          <a:lstStyle/>
          <a:p>
            <a:pPr algn="just"/>
            <a:r>
              <a:rPr lang="en-US" sz="2000">
                <a:latin typeface="Calibri" panose="020F0502020204030204" pitchFamily="34" charset="0"/>
                <a:cs typeface="Calibri" panose="020F0502020204030204" pitchFamily="34" charset="0"/>
              </a:rPr>
              <a:t>X</a:t>
            </a:r>
            <a:r>
              <a:rPr lang="vi-VN" sz="2000">
                <a:latin typeface="Calibri" panose="020F0502020204030204" pitchFamily="34" charset="0"/>
                <a:cs typeface="Calibri" panose="020F0502020204030204" pitchFamily="34" charset="0"/>
              </a:rPr>
              <a:t>em mọi xâu như một chuỗi số với một cơ số </a:t>
            </a:r>
            <a:r>
              <a:rPr lang="vi-VN" sz="2000">
                <a:solidFill>
                  <a:schemeClr val="bg1"/>
                </a:solidFill>
                <a:latin typeface="Calibri" panose="020F0502020204030204" pitchFamily="34" charset="0"/>
                <a:cs typeface="Calibri" panose="020F0502020204030204" pitchFamily="34" charset="0"/>
              </a:rPr>
              <a:t>(base) </a:t>
            </a:r>
            <a:r>
              <a:rPr lang="vi-VN" sz="2000">
                <a:latin typeface="Calibri" panose="020F0502020204030204" pitchFamily="34" charset="0"/>
                <a:cs typeface="Calibri" panose="020F0502020204030204" pitchFamily="34" charset="0"/>
              </a:rPr>
              <a:t>nào đó. Hàm băm được tính tương tự với việc ta chuyển một số nguyên về giá trị của nó, nếu là xâu kí tự thì có thể sử dụng mã ASCII (hoặc UNICODE).</a:t>
            </a:r>
            <a:endParaRPr lang="en-US" sz="20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D84F793E-2B0B-AEB5-5E46-90DD50798ACA}"/>
              </a:ext>
            </a:extLst>
          </p:cNvPr>
          <p:cNvSpPr txBox="1"/>
          <p:nvPr/>
        </p:nvSpPr>
        <p:spPr>
          <a:xfrm>
            <a:off x="789773" y="2333395"/>
            <a:ext cx="10164642" cy="615553"/>
          </a:xfrm>
          <a:prstGeom prst="rect">
            <a:avLst/>
          </a:prstGeom>
          <a:noFill/>
        </p:spPr>
        <p:txBody>
          <a:bodyPr wrap="none" lIns="0" tIns="0" rIns="0" bIns="0" rtlCol="0">
            <a:spAutoFit/>
          </a:bodyPr>
          <a:lstStyle/>
          <a:p>
            <a:r>
              <a:rPr lang="en-US" sz="2000">
                <a:solidFill>
                  <a:schemeClr val="bg1"/>
                </a:solidFill>
                <a:latin typeface="Cambria Math" panose="02040503050406030204" pitchFamily="18" charset="0"/>
              </a:rPr>
              <a:t>base 10, hash(“425”) = 4 × 10</a:t>
            </a:r>
            <a:r>
              <a:rPr lang="en-US" sz="2000" baseline="30000">
                <a:solidFill>
                  <a:schemeClr val="bg1"/>
                </a:solidFill>
                <a:latin typeface="Cambria Math" panose="02040503050406030204" pitchFamily="18" charset="0"/>
              </a:rPr>
              <a:t>2</a:t>
            </a:r>
            <a:r>
              <a:rPr lang="en-US" sz="2000">
                <a:solidFill>
                  <a:schemeClr val="bg1"/>
                </a:solidFill>
                <a:latin typeface="Cambria Math" panose="02040503050406030204" pitchFamily="18" charset="0"/>
              </a:rPr>
              <a:t> + 2 × 10</a:t>
            </a:r>
            <a:r>
              <a:rPr lang="en-US" sz="2000" baseline="30000">
                <a:solidFill>
                  <a:schemeClr val="bg1"/>
                </a:solidFill>
                <a:latin typeface="Cambria Math" panose="02040503050406030204" pitchFamily="18" charset="0"/>
              </a:rPr>
              <a:t>1</a:t>
            </a:r>
            <a:r>
              <a:rPr lang="en-US" sz="2000">
                <a:solidFill>
                  <a:schemeClr val="bg1"/>
                </a:solidFill>
                <a:latin typeface="Cambria Math" panose="02040503050406030204" pitchFamily="18" charset="0"/>
              </a:rPr>
              <a:t> + 5 × 10</a:t>
            </a:r>
            <a:r>
              <a:rPr lang="en-US" sz="2000" baseline="30000">
                <a:solidFill>
                  <a:schemeClr val="bg1"/>
                </a:solidFill>
                <a:latin typeface="Cambria Math" panose="02040503050406030204" pitchFamily="18" charset="0"/>
              </a:rPr>
              <a:t>0</a:t>
            </a:r>
            <a:r>
              <a:rPr lang="en-US" sz="2000">
                <a:solidFill>
                  <a:schemeClr val="bg1"/>
                </a:solidFill>
                <a:latin typeface="Cambria Math" panose="02040503050406030204" pitchFamily="18" charset="0"/>
              </a:rPr>
              <a:t> = 425.</a:t>
            </a:r>
          </a:p>
          <a:p>
            <a:r>
              <a:rPr lang="en-US" sz="2000">
                <a:solidFill>
                  <a:schemeClr val="bg1"/>
                </a:solidFill>
                <a:latin typeface="Cambria Math" panose="02040503050406030204" pitchFamily="18" charset="0"/>
              </a:rPr>
              <a:t>base 26, </a:t>
            </a:r>
            <a:r>
              <a:rPr lang="en-US" sz="2000" err="1">
                <a:solidFill>
                  <a:schemeClr val="bg1"/>
                </a:solidFill>
                <a:latin typeface="Cambria Math" panose="02040503050406030204" pitchFamily="18" charset="0"/>
              </a:rPr>
              <a:t>kí</a:t>
            </a:r>
            <a:r>
              <a:rPr lang="en-US" sz="2000">
                <a:solidFill>
                  <a:schemeClr val="bg1"/>
                </a:solidFill>
                <a:latin typeface="Cambria Math" panose="02040503050406030204" pitchFamily="18" charset="0"/>
              </a:rPr>
              <a:t> </a:t>
            </a:r>
            <a:r>
              <a:rPr lang="en-US" sz="2000" err="1">
                <a:solidFill>
                  <a:schemeClr val="bg1"/>
                </a:solidFill>
                <a:latin typeface="Cambria Math" panose="02040503050406030204" pitchFamily="18" charset="0"/>
              </a:rPr>
              <a:t>tự</a:t>
            </a:r>
            <a:r>
              <a:rPr lang="en-US" sz="2000">
                <a:solidFill>
                  <a:schemeClr val="bg1"/>
                </a:solidFill>
                <a:latin typeface="Cambria Math" panose="02040503050406030204" pitchFamily="18" charset="0"/>
              </a:rPr>
              <a:t> </a:t>
            </a:r>
            <a:r>
              <a:rPr lang="en-US" sz="2000" err="1">
                <a:solidFill>
                  <a:schemeClr val="bg1"/>
                </a:solidFill>
                <a:latin typeface="Cambria Math" panose="02040503050406030204" pitchFamily="18" charset="0"/>
              </a:rPr>
              <a:t>là</a:t>
            </a:r>
            <a:r>
              <a:rPr lang="en-US" sz="2000">
                <a:solidFill>
                  <a:schemeClr val="bg1"/>
                </a:solidFill>
                <a:latin typeface="Cambria Math" panose="02040503050406030204" pitchFamily="18" charset="0"/>
              </a:rPr>
              <a:t> </a:t>
            </a:r>
            <a:r>
              <a:rPr lang="en-US" sz="2000" err="1">
                <a:solidFill>
                  <a:schemeClr val="bg1"/>
                </a:solidFill>
                <a:latin typeface="Cambria Math" panose="02040503050406030204" pitchFamily="18" charset="0"/>
              </a:rPr>
              <a:t>chữ</a:t>
            </a:r>
            <a:r>
              <a:rPr lang="en-US" sz="2000">
                <a:solidFill>
                  <a:schemeClr val="bg1"/>
                </a:solidFill>
                <a:latin typeface="Cambria Math" panose="02040503050406030204" pitchFamily="18" charset="0"/>
              </a:rPr>
              <a:t> </a:t>
            </a:r>
            <a:r>
              <a:rPr lang="en-US" sz="2000" err="1">
                <a:solidFill>
                  <a:schemeClr val="bg1"/>
                </a:solidFill>
                <a:latin typeface="Cambria Math" panose="02040503050406030204" pitchFamily="18" charset="0"/>
              </a:rPr>
              <a:t>cái</a:t>
            </a:r>
            <a:r>
              <a:rPr lang="en-US" sz="2000">
                <a:solidFill>
                  <a:schemeClr val="bg1"/>
                </a:solidFill>
                <a:latin typeface="Cambria Math" panose="02040503050406030204" pitchFamily="18" charset="0"/>
              </a:rPr>
              <a:t> </a:t>
            </a:r>
            <a:r>
              <a:rPr lang="en-US" sz="2000" err="1">
                <a:solidFill>
                  <a:schemeClr val="bg1"/>
                </a:solidFill>
                <a:latin typeface="Cambria Math" panose="02040503050406030204" pitchFamily="18" charset="0"/>
              </a:rPr>
              <a:t>từ</a:t>
            </a:r>
            <a:r>
              <a:rPr lang="en-US" sz="2000">
                <a:solidFill>
                  <a:schemeClr val="bg1"/>
                </a:solidFill>
                <a:latin typeface="Cambria Math" panose="02040503050406030204" pitchFamily="18" charset="0"/>
              </a:rPr>
              <a:t> a </a:t>
            </a:r>
            <a:r>
              <a:rPr lang="en-US" sz="2000" err="1">
                <a:solidFill>
                  <a:schemeClr val="bg1"/>
                </a:solidFill>
                <a:latin typeface="Cambria Math" panose="02040503050406030204" pitchFamily="18" charset="0"/>
              </a:rPr>
              <a:t>đến</a:t>
            </a:r>
            <a:r>
              <a:rPr lang="en-US" sz="2000">
                <a:solidFill>
                  <a:schemeClr val="bg1"/>
                </a:solidFill>
                <a:latin typeface="Cambria Math" panose="02040503050406030204" pitchFamily="18" charset="0"/>
              </a:rPr>
              <a:t> z : hash (“</a:t>
            </a:r>
            <a:r>
              <a:rPr lang="en-US" sz="2000" err="1">
                <a:solidFill>
                  <a:schemeClr val="bg1"/>
                </a:solidFill>
                <a:latin typeface="Cambria Math" panose="02040503050406030204" pitchFamily="18" charset="0"/>
              </a:rPr>
              <a:t>abc</a:t>
            </a:r>
            <a:r>
              <a:rPr lang="en-US" sz="2000">
                <a:solidFill>
                  <a:schemeClr val="bg1"/>
                </a:solidFill>
                <a:latin typeface="Cambria Math" panose="02040503050406030204" pitchFamily="18" charset="0"/>
              </a:rPr>
              <a:t>”) = 97 × 26</a:t>
            </a:r>
            <a:r>
              <a:rPr lang="en-US" sz="2000" baseline="30000">
                <a:solidFill>
                  <a:schemeClr val="bg1"/>
                </a:solidFill>
                <a:latin typeface="Cambria Math" panose="02040503050406030204" pitchFamily="18" charset="0"/>
              </a:rPr>
              <a:t>2</a:t>
            </a:r>
            <a:r>
              <a:rPr lang="en-US" sz="2000">
                <a:solidFill>
                  <a:schemeClr val="bg1"/>
                </a:solidFill>
                <a:latin typeface="Cambria Math" panose="02040503050406030204" pitchFamily="18" charset="0"/>
              </a:rPr>
              <a:t> + 98 × 26</a:t>
            </a:r>
            <a:r>
              <a:rPr lang="en-US" sz="2000" baseline="30000">
                <a:solidFill>
                  <a:schemeClr val="bg1"/>
                </a:solidFill>
                <a:latin typeface="Cambria Math" panose="02040503050406030204" pitchFamily="18" charset="0"/>
              </a:rPr>
              <a:t>1</a:t>
            </a:r>
            <a:r>
              <a:rPr lang="en-US" sz="2000">
                <a:solidFill>
                  <a:schemeClr val="bg1"/>
                </a:solidFill>
                <a:latin typeface="Cambria Math" panose="02040503050406030204" pitchFamily="18" charset="0"/>
              </a:rPr>
              <a:t> + 99 × 26</a:t>
            </a:r>
            <a:r>
              <a:rPr lang="en-US" sz="2000" baseline="30000">
                <a:solidFill>
                  <a:schemeClr val="bg1"/>
                </a:solidFill>
                <a:latin typeface="Cambria Math" panose="02040503050406030204" pitchFamily="18" charset="0"/>
              </a:rPr>
              <a:t>0</a:t>
            </a:r>
            <a:r>
              <a:rPr lang="en-US" sz="2000">
                <a:solidFill>
                  <a:schemeClr val="bg1"/>
                </a:solidFill>
                <a:latin typeface="Cambria Math" panose="02040503050406030204" pitchFamily="18" charset="0"/>
              </a:rPr>
              <a:t> = 68219</a:t>
            </a:r>
          </a:p>
        </p:txBody>
      </p:sp>
      <mc:AlternateContent xmlns:mc="http://schemas.openxmlformats.org/markup-compatibility/2006" xmlns:a14="http://schemas.microsoft.com/office/drawing/2010/main">
        <mc:Choice Requires="a14">
          <p:sp>
            <p:nvSpPr>
              <p:cNvPr id="6" name="Hộp Văn bản 30">
                <a:extLst>
                  <a:ext uri="{FF2B5EF4-FFF2-40B4-BE49-F238E27FC236}">
                    <a16:creationId xmlns:a16="http://schemas.microsoft.com/office/drawing/2014/main" id="{F397D0D1-14CC-5A4A-E7CD-F35A855A4D09}"/>
                  </a:ext>
                </a:extLst>
              </p:cNvPr>
              <p:cNvSpPr txBox="1"/>
              <p:nvPr/>
            </p:nvSpPr>
            <p:spPr>
              <a:xfrm>
                <a:off x="721909" y="3212821"/>
                <a:ext cx="11043150" cy="3231654"/>
              </a:xfrm>
              <a:prstGeom prst="rect">
                <a:avLst/>
              </a:prstGeom>
              <a:noFill/>
            </p:spPr>
            <p:txBody>
              <a:bodyPr wrap="square" rtlCol="0">
                <a:spAutoFit/>
              </a:bodyPr>
              <a:lstStyle/>
              <a:p>
                <a:pPr algn="just"/>
                <a:r>
                  <a:rPr lang="en-US" sz="2000">
                    <a:cs typeface="Arial" panose="020B0604020202020204" pitchFamily="34" charset="0"/>
                  </a:rPr>
                  <a:t>Để </a:t>
                </a:r>
                <a:r>
                  <a:rPr lang="en-US" sz="2000" err="1">
                    <a:cs typeface="Arial" panose="020B0604020202020204" pitchFamily="34" charset="0"/>
                  </a:rPr>
                  <a:t>tránh</a:t>
                </a:r>
                <a:r>
                  <a:rPr lang="en-US" sz="2000">
                    <a:cs typeface="Arial" panose="020B0604020202020204" pitchFamily="34" charset="0"/>
                  </a:rPr>
                  <a:t> </a:t>
                </a:r>
                <a:r>
                  <a:rPr lang="en-US" sz="2000" err="1">
                    <a:cs typeface="Arial" panose="020B0604020202020204" pitchFamily="34" charset="0"/>
                  </a:rPr>
                  <a:t>việc</a:t>
                </a:r>
                <a:r>
                  <a:rPr lang="en-US" sz="2000">
                    <a:cs typeface="Arial" panose="020B0604020202020204" pitchFamily="34" charset="0"/>
                  </a:rPr>
                  <a:t> </a:t>
                </a:r>
                <a:r>
                  <a:rPr lang="en-US" sz="2000" err="1">
                    <a:cs typeface="Arial" panose="020B0604020202020204" pitchFamily="34" charset="0"/>
                  </a:rPr>
                  <a:t>tràn</a:t>
                </a:r>
                <a:r>
                  <a:rPr lang="en-US" sz="2000">
                    <a:cs typeface="Arial" panose="020B0604020202020204" pitchFamily="34" charset="0"/>
                  </a:rPr>
                  <a:t> </a:t>
                </a:r>
                <a:r>
                  <a:rPr lang="en-US" sz="2000" err="1">
                    <a:cs typeface="Arial" panose="020B0604020202020204" pitchFamily="34" charset="0"/>
                  </a:rPr>
                  <a:t>số</a:t>
                </a:r>
                <a:r>
                  <a:rPr lang="en-US" sz="2000">
                    <a:cs typeface="Arial" panose="020B0604020202020204" pitchFamily="34" charset="0"/>
                  </a:rPr>
                  <a:t>, </a:t>
                </a:r>
                <a:r>
                  <a:rPr lang="en-US" sz="2000" err="1">
                    <a:cs typeface="Arial" panose="020B0604020202020204" pitchFamily="34" charset="0"/>
                  </a:rPr>
                  <a:t>kết</a:t>
                </a:r>
                <a:r>
                  <a:rPr lang="en-US" sz="2000">
                    <a:cs typeface="Arial" panose="020B0604020202020204" pitchFamily="34" charset="0"/>
                  </a:rPr>
                  <a:t> </a:t>
                </a:r>
                <a:r>
                  <a:rPr lang="en-US" sz="2000" err="1">
                    <a:cs typeface="Arial" panose="020B0604020202020204" pitchFamily="34" charset="0"/>
                  </a:rPr>
                  <a:t>quả</a:t>
                </a:r>
                <a:r>
                  <a:rPr lang="en-US" sz="2000">
                    <a:cs typeface="Arial" panose="020B0604020202020204" pitchFamily="34" charset="0"/>
                  </a:rPr>
                  <a:t> </a:t>
                </a:r>
                <a:r>
                  <a:rPr lang="en-US" sz="2000" err="1">
                    <a:cs typeface="Arial" panose="020B0604020202020204" pitchFamily="34" charset="0"/>
                  </a:rPr>
                  <a:t>trên</a:t>
                </a:r>
                <a:r>
                  <a:rPr lang="en-US" sz="2000">
                    <a:cs typeface="Arial" panose="020B0604020202020204" pitchFamily="34" charset="0"/>
                  </a:rPr>
                  <a:t> </a:t>
                </a:r>
                <a:r>
                  <a:rPr lang="en-US" sz="2000" err="1">
                    <a:cs typeface="Arial" panose="020B0604020202020204" pitchFamily="34" charset="0"/>
                  </a:rPr>
                  <a:t>có</a:t>
                </a:r>
                <a:r>
                  <a:rPr lang="en-US" sz="2000">
                    <a:cs typeface="Arial" panose="020B0604020202020204" pitchFamily="34" charset="0"/>
                  </a:rPr>
                  <a:t> </a:t>
                </a:r>
                <a:r>
                  <a:rPr lang="en-US" sz="2000" err="1">
                    <a:cs typeface="Arial" panose="020B0604020202020204" pitchFamily="34" charset="0"/>
                  </a:rPr>
                  <a:t>thể</a:t>
                </a:r>
                <a:r>
                  <a:rPr lang="en-US" sz="2000">
                    <a:cs typeface="Arial" panose="020B0604020202020204" pitchFamily="34" charset="0"/>
                  </a:rPr>
                  <a:t> chia </a:t>
                </a:r>
                <a:r>
                  <a:rPr lang="en-US" sz="2000" err="1">
                    <a:cs typeface="Arial" panose="020B0604020202020204" pitchFamily="34" charset="0"/>
                  </a:rPr>
                  <a:t>lấy</a:t>
                </a:r>
                <a:r>
                  <a:rPr lang="en-US" sz="2000">
                    <a:cs typeface="Arial" panose="020B0604020202020204" pitchFamily="34" charset="0"/>
                  </a:rPr>
                  <a:t> </a:t>
                </a:r>
                <a:r>
                  <a:rPr lang="en-US" sz="2000" err="1">
                    <a:cs typeface="Arial" panose="020B0604020202020204" pitchFamily="34" charset="0"/>
                  </a:rPr>
                  <a:t>dư</a:t>
                </a:r>
                <a:r>
                  <a:rPr lang="en-US" sz="2000">
                    <a:cs typeface="Arial" panose="020B0604020202020204" pitchFamily="34" charset="0"/>
                  </a:rPr>
                  <a:t> </a:t>
                </a:r>
                <a:r>
                  <a:rPr lang="en-US" sz="2000" err="1">
                    <a:cs typeface="Arial" panose="020B0604020202020204" pitchFamily="34" charset="0"/>
                  </a:rPr>
                  <a:t>cho</a:t>
                </a:r>
                <a:r>
                  <a:rPr lang="en-US" sz="2000">
                    <a:cs typeface="Arial" panose="020B0604020202020204" pitchFamily="34" charset="0"/>
                  </a:rPr>
                  <a:t> </a:t>
                </a:r>
                <a:r>
                  <a:rPr lang="en-US" sz="2000" err="1">
                    <a:cs typeface="Arial" panose="020B0604020202020204" pitchFamily="34" charset="0"/>
                  </a:rPr>
                  <a:t>một</a:t>
                </a:r>
                <a:r>
                  <a:rPr lang="en-US" sz="2000">
                    <a:cs typeface="Arial" panose="020B0604020202020204" pitchFamily="34" charset="0"/>
                  </a:rPr>
                  <a:t> </a:t>
                </a:r>
                <a:r>
                  <a:rPr lang="en-US" sz="2000" err="1">
                    <a:cs typeface="Arial" panose="020B0604020202020204" pitchFamily="34" charset="0"/>
                  </a:rPr>
                  <a:t>số</a:t>
                </a:r>
                <a:r>
                  <a:rPr lang="en-US" sz="2000">
                    <a:cs typeface="Arial" panose="020B0604020202020204" pitchFamily="34" charset="0"/>
                  </a:rPr>
                  <a:t> </a:t>
                </a:r>
                <a:r>
                  <a:rPr lang="en-US" sz="2000">
                    <a:solidFill>
                      <a:schemeClr val="bg1"/>
                    </a:solidFill>
                    <a:cs typeface="Arial" panose="020B0604020202020204" pitchFamily="34" charset="0"/>
                  </a:rPr>
                  <a:t>q</a:t>
                </a:r>
                <a:r>
                  <a:rPr lang="en-US" sz="2000">
                    <a:cs typeface="Arial" panose="020B0604020202020204" pitchFamily="34" charset="0"/>
                  </a:rPr>
                  <a:t>, </a:t>
                </a:r>
                <a:r>
                  <a:rPr lang="en-US" sz="2000" err="1">
                    <a:cs typeface="Arial" panose="020B0604020202020204" pitchFamily="34" charset="0"/>
                  </a:rPr>
                  <a:t>thường</a:t>
                </a:r>
                <a:r>
                  <a:rPr lang="en-US" sz="2000">
                    <a:cs typeface="Arial" panose="020B0604020202020204" pitchFamily="34" charset="0"/>
                  </a:rPr>
                  <a:t> </a:t>
                </a:r>
                <a:r>
                  <a:rPr lang="en-US" sz="2000" err="1">
                    <a:cs typeface="Arial" panose="020B0604020202020204" pitchFamily="34" charset="0"/>
                  </a:rPr>
                  <a:t>được</a:t>
                </a:r>
                <a:r>
                  <a:rPr lang="en-US" sz="2000">
                    <a:cs typeface="Arial" panose="020B0604020202020204" pitchFamily="34" charset="0"/>
                  </a:rPr>
                  <a:t> </a:t>
                </a:r>
                <a:r>
                  <a:rPr lang="en-US" sz="2000" err="1">
                    <a:cs typeface="Arial" panose="020B0604020202020204" pitchFamily="34" charset="0"/>
                  </a:rPr>
                  <a:t>chọn</a:t>
                </a:r>
                <a:r>
                  <a:rPr lang="en-US" sz="2000">
                    <a:cs typeface="Arial" panose="020B0604020202020204" pitchFamily="34" charset="0"/>
                  </a:rPr>
                  <a:t> </a:t>
                </a:r>
                <a:r>
                  <a:rPr lang="en-US" sz="2000" err="1">
                    <a:cs typeface="Arial" panose="020B0604020202020204" pitchFamily="34" charset="0"/>
                  </a:rPr>
                  <a:t>là</a:t>
                </a:r>
                <a:r>
                  <a:rPr lang="en-US" sz="2000">
                    <a:cs typeface="Arial" panose="020B0604020202020204" pitchFamily="34" charset="0"/>
                  </a:rPr>
                  <a:t> </a:t>
                </a:r>
                <a:r>
                  <a:rPr lang="en-US" sz="2000" err="1">
                    <a:cs typeface="Arial" panose="020B0604020202020204" pitchFamily="34" charset="0"/>
                  </a:rPr>
                  <a:t>một</a:t>
                </a:r>
                <a:r>
                  <a:rPr lang="en-US" sz="2000">
                    <a:cs typeface="Arial" panose="020B0604020202020204" pitchFamily="34" charset="0"/>
                  </a:rPr>
                  <a:t> </a:t>
                </a:r>
                <a:r>
                  <a:rPr lang="en-US" sz="2000" err="1">
                    <a:cs typeface="Arial" panose="020B0604020202020204" pitchFamily="34" charset="0"/>
                  </a:rPr>
                  <a:t>số</a:t>
                </a:r>
                <a:r>
                  <a:rPr lang="en-US" sz="2000">
                    <a:cs typeface="Arial" panose="020B0604020202020204" pitchFamily="34" charset="0"/>
                  </a:rPr>
                  <a:t> </a:t>
                </a:r>
                <a:r>
                  <a:rPr lang="en-US" sz="2000" err="1">
                    <a:cs typeface="Arial" panose="020B0604020202020204" pitchFamily="34" charset="0"/>
                  </a:rPr>
                  <a:t>nguyên</a:t>
                </a:r>
                <a:r>
                  <a:rPr lang="en-US" sz="2000">
                    <a:cs typeface="Arial" panose="020B0604020202020204" pitchFamily="34" charset="0"/>
                  </a:rPr>
                  <a:t> </a:t>
                </a:r>
                <a:r>
                  <a:rPr lang="en-US" sz="2000" err="1">
                    <a:cs typeface="Arial" panose="020B0604020202020204" pitchFamily="34" charset="0"/>
                  </a:rPr>
                  <a:t>tố</a:t>
                </a:r>
                <a:r>
                  <a:rPr lang="en-US" sz="2000">
                    <a:cs typeface="Arial" panose="020B0604020202020204" pitchFamily="34" charset="0"/>
                  </a:rPr>
                  <a:t> </a:t>
                </a:r>
                <a:r>
                  <a:rPr lang="en-US" sz="2000" err="1">
                    <a:cs typeface="Arial" panose="020B0604020202020204" pitchFamily="34" charset="0"/>
                  </a:rPr>
                  <a:t>lớn</a:t>
                </a:r>
                <a:r>
                  <a:rPr lang="en-US" sz="2000">
                    <a:cs typeface="Arial" panose="020B0604020202020204" pitchFamily="34" charset="0"/>
                  </a:rPr>
                  <a:t>.</a:t>
                </a:r>
              </a:p>
              <a:p>
                <a:pPr algn="just"/>
                <a:r>
                  <a:rPr lang="en-US" sz="2000" err="1">
                    <a:cs typeface="Arial" panose="020B0604020202020204" pitchFamily="34" charset="0"/>
                  </a:rPr>
                  <a:t>Nếu</a:t>
                </a:r>
                <a:r>
                  <a:rPr lang="en-US" sz="2000">
                    <a:cs typeface="Arial" panose="020B0604020202020204" pitchFamily="34" charset="0"/>
                  </a:rPr>
                  <a:t> </a:t>
                </a:r>
                <a:r>
                  <a:rPr lang="en-US" sz="2000" err="1">
                    <a:cs typeface="Arial" panose="020B0604020202020204" pitchFamily="34" charset="0"/>
                  </a:rPr>
                  <a:t>gọi</a:t>
                </a:r>
                <a:r>
                  <a:rPr lang="en-US" sz="2000">
                    <a:cs typeface="Arial" panose="020B0604020202020204" pitchFamily="34" charset="0"/>
                  </a:rPr>
                  <a:t> </a:t>
                </a:r>
                <a:r>
                  <a:rPr lang="en-US" sz="2000" err="1">
                    <a:cs typeface="Arial" panose="020B0604020202020204" pitchFamily="34" charset="0"/>
                  </a:rPr>
                  <a:t>tập</a:t>
                </a:r>
                <a:r>
                  <a:rPr lang="en-US" sz="2000">
                    <a:cs typeface="Arial" panose="020B0604020202020204" pitchFamily="34" charset="0"/>
                  </a:rPr>
                  <a:t> </a:t>
                </a:r>
                <a:r>
                  <a:rPr lang="en-US" sz="2000" err="1">
                    <a:cs typeface="Arial" panose="020B0604020202020204" pitchFamily="34" charset="0"/>
                  </a:rPr>
                  <a:t>các</a:t>
                </a:r>
                <a:r>
                  <a:rPr lang="en-US" sz="2000">
                    <a:cs typeface="Arial" panose="020B0604020202020204" pitchFamily="34" charset="0"/>
                  </a:rPr>
                  <a:t> </a:t>
                </a:r>
                <a:r>
                  <a:rPr lang="en-US" sz="2000" err="1">
                    <a:cs typeface="Arial" panose="020B0604020202020204" pitchFamily="34" charset="0"/>
                  </a:rPr>
                  <a:t>kí</a:t>
                </a:r>
                <a:r>
                  <a:rPr lang="en-US" sz="2000">
                    <a:cs typeface="Arial" panose="020B0604020202020204" pitchFamily="34" charset="0"/>
                  </a:rPr>
                  <a:t> </a:t>
                </a:r>
                <a:r>
                  <a:rPr lang="en-US" sz="2000" err="1">
                    <a:cs typeface="Arial" panose="020B0604020202020204" pitchFamily="34" charset="0"/>
                  </a:rPr>
                  <a:t>tự</a:t>
                </a:r>
                <a:r>
                  <a:rPr lang="en-US" sz="2000">
                    <a:cs typeface="Arial" panose="020B0604020202020204" pitchFamily="34" charset="0"/>
                  </a:rPr>
                  <a:t> </a:t>
                </a:r>
                <a:r>
                  <a:rPr lang="en-US" sz="2000" err="1">
                    <a:cs typeface="Arial" panose="020B0604020202020204" pitchFamily="34" charset="0"/>
                  </a:rPr>
                  <a:t>trong</a:t>
                </a:r>
                <a:r>
                  <a:rPr lang="en-US" sz="2000">
                    <a:cs typeface="Arial" panose="020B0604020202020204" pitchFamily="34" charset="0"/>
                  </a:rPr>
                  <a:t> </a:t>
                </a:r>
                <a:r>
                  <a:rPr lang="en-US" sz="2000" err="1">
                    <a:cs typeface="Arial" panose="020B0604020202020204" pitchFamily="34" charset="0"/>
                  </a:rPr>
                  <a:t>chuỗi</a:t>
                </a:r>
                <a:r>
                  <a:rPr lang="en-US" sz="2000">
                    <a:cs typeface="Arial" panose="020B0604020202020204" pitchFamily="34" charset="0"/>
                  </a:rPr>
                  <a:t> </a:t>
                </a:r>
                <a:r>
                  <a:rPr lang="en-US" sz="2000" err="1">
                    <a:cs typeface="Arial" panose="020B0604020202020204" pitchFamily="34" charset="0"/>
                  </a:rPr>
                  <a:t>là</a:t>
                </a:r>
                <a:r>
                  <a:rPr lang="en-US" sz="2000">
                    <a:cs typeface="Arial" panose="020B0604020202020204" pitchFamily="34" charset="0"/>
                  </a:rPr>
                  <a:t> </a:t>
                </a:r>
                <a14:m>
                  <m:oMath xmlns:m="http://schemas.openxmlformats.org/officeDocument/2006/math">
                    <m:r>
                      <m:rPr>
                        <m:sty m:val="p"/>
                      </m:rPr>
                      <a:rPr lang="el-GR" sz="200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Σ</m:t>
                    </m:r>
                  </m:oMath>
                </a14:m>
                <a:r>
                  <a:rPr lang="en-US" sz="2000">
                    <a:cs typeface="Arial" panose="020B0604020202020204" pitchFamily="34" charset="0"/>
                  </a:rPr>
                  <a:t> </a:t>
                </a:r>
                <a:r>
                  <a:rPr lang="en-US" sz="2000" err="1">
                    <a:cs typeface="Arial" panose="020B0604020202020204" pitchFamily="34" charset="0"/>
                  </a:rPr>
                  <a:t>thì</a:t>
                </a:r>
                <a:r>
                  <a:rPr lang="en-US" sz="2000">
                    <a:cs typeface="Arial" panose="020B0604020202020204" pitchFamily="34" charset="0"/>
                  </a:rPr>
                  <a:t> </a:t>
                </a:r>
                <a:r>
                  <a:rPr lang="en-US" sz="2000">
                    <a:solidFill>
                      <a:schemeClr val="bg1"/>
                    </a:solidFill>
                    <a:cs typeface="Arial" panose="020B0604020202020204" pitchFamily="34" charset="0"/>
                  </a:rPr>
                  <a:t>base</a:t>
                </a:r>
                <a:r>
                  <a:rPr lang="en-US" sz="2000">
                    <a:cs typeface="Arial" panose="020B0604020202020204" pitchFamily="34" charset="0"/>
                  </a:rPr>
                  <a:t> </a:t>
                </a:r>
                <a:r>
                  <a:rPr lang="en-US" sz="2000" err="1">
                    <a:cs typeface="Arial" panose="020B0604020202020204" pitchFamily="34" charset="0"/>
                  </a:rPr>
                  <a:t>được</a:t>
                </a:r>
                <a:r>
                  <a:rPr lang="en-US" sz="2000">
                    <a:cs typeface="Arial" panose="020B0604020202020204" pitchFamily="34" charset="0"/>
                  </a:rPr>
                  <a:t> </a:t>
                </a:r>
                <a:r>
                  <a:rPr lang="en-US" sz="2000" err="1">
                    <a:cs typeface="Arial" panose="020B0604020202020204" pitchFamily="34" charset="0"/>
                  </a:rPr>
                  <a:t>chọn</a:t>
                </a:r>
                <a:r>
                  <a:rPr lang="en-US" sz="2000">
                    <a:cs typeface="Arial" panose="020B0604020202020204" pitchFamily="34" charset="0"/>
                  </a:rPr>
                  <a:t> </a:t>
                </a:r>
                <a:r>
                  <a:rPr lang="en-US" sz="2000" err="1">
                    <a:cs typeface="Arial" panose="020B0604020202020204" pitchFamily="34" charset="0"/>
                  </a:rPr>
                  <a:t>sao</a:t>
                </a:r>
                <a:r>
                  <a:rPr lang="en-US" sz="2000">
                    <a:cs typeface="Arial" panose="020B0604020202020204" pitchFamily="34" charset="0"/>
                  </a:rPr>
                  <a:t> </a:t>
                </a:r>
                <a:r>
                  <a:rPr lang="en-US" sz="2000" err="1">
                    <a:cs typeface="Arial" panose="020B0604020202020204" pitchFamily="34" charset="0"/>
                  </a:rPr>
                  <a:t>cho</a:t>
                </a:r>
                <a:r>
                  <a:rPr lang="en-US" sz="2000">
                    <a:cs typeface="Arial" panose="020B0604020202020204" pitchFamily="34" charset="0"/>
                  </a:rPr>
                  <a:t> </a:t>
                </a:r>
                <a:r>
                  <a:rPr lang="en-US" sz="2000">
                    <a:solidFill>
                      <a:schemeClr val="bg1"/>
                    </a:solidFill>
                    <a:cs typeface="Arial" panose="020B0604020202020204" pitchFamily="34" charset="0"/>
                  </a:rPr>
                  <a:t>base = |</a:t>
                </a:r>
                <a14:m>
                  <m:oMath xmlns:m="http://schemas.openxmlformats.org/officeDocument/2006/math">
                    <m:r>
                      <m:rPr>
                        <m:sty m:val="p"/>
                      </m:rPr>
                      <a:rPr lang="el-GR" sz="2000" i="1">
                        <a:solidFill>
                          <a:schemeClr val="bg1"/>
                        </a:solidFill>
                        <a:latin typeface="Cambria Math" panose="02040503050406030204" pitchFamily="18" charset="0"/>
                        <a:ea typeface="Cambria Math" panose="02040503050406030204" pitchFamily="18" charset="0"/>
                        <a:cs typeface="Arial" panose="020B0604020202020204" pitchFamily="34" charset="0"/>
                      </a:rPr>
                      <m:t>Σ</m:t>
                    </m:r>
                  </m:oMath>
                </a14:m>
                <a:r>
                  <a:rPr lang="en-US" sz="2000">
                    <a:solidFill>
                      <a:schemeClr val="bg1"/>
                    </a:solidFill>
                    <a:cs typeface="Arial" panose="020B0604020202020204" pitchFamily="34" charset="0"/>
                  </a:rPr>
                  <a:t>| </a:t>
                </a:r>
                <a:r>
                  <a:rPr lang="en-US" sz="2000" err="1">
                    <a:cs typeface="Arial" panose="020B0604020202020204" pitchFamily="34" charset="0"/>
                  </a:rPr>
                  <a:t>hoặc</a:t>
                </a:r>
                <a:r>
                  <a:rPr lang="en-US" sz="2000">
                    <a:cs typeface="Arial" panose="020B0604020202020204" pitchFamily="34" charset="0"/>
                  </a:rPr>
                  <a:t> </a:t>
                </a:r>
                <a:r>
                  <a:rPr lang="en-US" sz="2000" err="1">
                    <a:cs typeface="Arial" panose="020B0604020202020204" pitchFamily="34" charset="0"/>
                  </a:rPr>
                  <a:t>là</a:t>
                </a:r>
                <a:r>
                  <a:rPr lang="en-US" sz="2000">
                    <a:cs typeface="Arial" panose="020B0604020202020204" pitchFamily="34" charset="0"/>
                  </a:rPr>
                  <a:t> </a:t>
                </a:r>
                <a:r>
                  <a:rPr lang="en-US" sz="2000" err="1">
                    <a:cs typeface="Arial" panose="020B0604020202020204" pitchFamily="34" charset="0"/>
                  </a:rPr>
                  <a:t>một</a:t>
                </a:r>
                <a:r>
                  <a:rPr lang="en-US" sz="2000">
                    <a:cs typeface="Arial" panose="020B0604020202020204" pitchFamily="34" charset="0"/>
                  </a:rPr>
                  <a:t> </a:t>
                </a:r>
                <a:r>
                  <a:rPr lang="en-US" sz="2000" err="1">
                    <a:cs typeface="Arial" panose="020B0604020202020204" pitchFamily="34" charset="0"/>
                  </a:rPr>
                  <a:t>số</a:t>
                </a:r>
                <a:r>
                  <a:rPr lang="en-US" sz="2000">
                    <a:cs typeface="Arial" panose="020B0604020202020204" pitchFamily="34" charset="0"/>
                  </a:rPr>
                  <a:t> </a:t>
                </a:r>
                <a:r>
                  <a:rPr lang="en-US" sz="2000" err="1">
                    <a:cs typeface="Arial" panose="020B0604020202020204" pitchFamily="34" charset="0"/>
                  </a:rPr>
                  <a:t>nguyên</a:t>
                </a:r>
                <a:r>
                  <a:rPr lang="en-US" sz="2000">
                    <a:cs typeface="Arial" panose="020B0604020202020204" pitchFamily="34" charset="0"/>
                  </a:rPr>
                  <a:t> </a:t>
                </a:r>
                <a:r>
                  <a:rPr lang="en-US" sz="2000" err="1">
                    <a:cs typeface="Arial" panose="020B0604020202020204" pitchFamily="34" charset="0"/>
                  </a:rPr>
                  <a:t>tố</a:t>
                </a:r>
                <a:r>
                  <a:rPr lang="en-US" sz="2000">
                    <a:cs typeface="Arial" panose="020B0604020202020204" pitchFamily="34" charset="0"/>
                  </a:rPr>
                  <a:t> </a:t>
                </a:r>
                <a:r>
                  <a:rPr lang="en-US" sz="2000" err="1">
                    <a:cs typeface="Arial" panose="020B0604020202020204" pitchFamily="34" charset="0"/>
                  </a:rPr>
                  <a:t>lớn</a:t>
                </a:r>
                <a:r>
                  <a:rPr lang="en-US" sz="2000">
                    <a:cs typeface="Arial" panose="020B0604020202020204" pitchFamily="34" charset="0"/>
                  </a:rPr>
                  <a:t>.</a:t>
                </a:r>
              </a:p>
              <a:p>
                <a:pPr algn="just"/>
                <a:r>
                  <a:rPr lang="vi-VN" sz="2000">
                    <a:latin typeface="Calibri" panose="020F0502020204030204" pitchFamily="34" charset="0"/>
                    <a:cs typeface="Calibri" panose="020F0502020204030204" pitchFamily="34" charset="0"/>
                  </a:rPr>
                  <a:t>Độ phức tạp thời gian để tính mã băm của chuỗi độ dài k mất O(k). Khi thực hiện thuật toán, ta sẽ “trượt” pattern có độ dài m trên text từ vị trí 0 đến n-m để so sánh mã băm. Rolling Hash là hàm băm có thể tính mã băm </a:t>
                </a:r>
                <a:r>
                  <a:rPr lang="vi-VN" sz="2000">
                    <a:solidFill>
                      <a:schemeClr val="bg1"/>
                    </a:solidFill>
                    <a:latin typeface="Calibri" panose="020F0502020204030204" pitchFamily="34" charset="0"/>
                    <a:cs typeface="Calibri" panose="020F0502020204030204" pitchFamily="34" charset="0"/>
                  </a:rPr>
                  <a:t>h</a:t>
                </a:r>
                <a:r>
                  <a:rPr lang="vi-VN" sz="2000" baseline="-25000">
                    <a:solidFill>
                      <a:schemeClr val="bg1"/>
                    </a:solidFill>
                    <a:latin typeface="Calibri" panose="020F0502020204030204" pitchFamily="34" charset="0"/>
                    <a:cs typeface="Calibri" panose="020F0502020204030204" pitchFamily="34" charset="0"/>
                  </a:rPr>
                  <a:t>i</a:t>
                </a:r>
                <a:r>
                  <a:rPr lang="vi-VN" sz="2000">
                    <a:latin typeface="Calibri" panose="020F0502020204030204" pitchFamily="34" charset="0"/>
                    <a:cs typeface="Calibri" panose="020F0502020204030204" pitchFamily="34" charset="0"/>
                  </a:rPr>
                  <a:t> của </a:t>
                </a:r>
                <a:r>
                  <a:rPr lang="vi-VN" sz="2000">
                    <a:solidFill>
                      <a:schemeClr val="bg1"/>
                    </a:solidFill>
                    <a:latin typeface="Calibri" panose="020F0502020204030204" pitchFamily="34" charset="0"/>
                    <a:cs typeface="Calibri" panose="020F0502020204030204" pitchFamily="34" charset="0"/>
                  </a:rPr>
                  <a:t>text[i…i+m-1] </a:t>
                </a:r>
                <a:r>
                  <a:rPr lang="vi-VN" sz="2000">
                    <a:latin typeface="Calibri" panose="020F0502020204030204" pitchFamily="34" charset="0"/>
                    <a:cs typeface="Calibri" panose="020F0502020204030204" pitchFamily="34" charset="0"/>
                  </a:rPr>
                  <a:t>dựa trên mã băm </a:t>
                </a:r>
                <a:r>
                  <a:rPr lang="en-US" sz="2000">
                    <a:solidFill>
                      <a:schemeClr val="bg1"/>
                    </a:solidFill>
                    <a:latin typeface="Calibri" panose="020F0502020204030204" pitchFamily="34" charset="0"/>
                    <a:cs typeface="Calibri" panose="020F0502020204030204" pitchFamily="34" charset="0"/>
                  </a:rPr>
                  <a:t>h</a:t>
                </a:r>
                <a:r>
                  <a:rPr lang="en-US" sz="2000" baseline="-25000">
                    <a:solidFill>
                      <a:schemeClr val="bg1"/>
                    </a:solidFill>
                    <a:latin typeface="Calibri" panose="020F0502020204030204" pitchFamily="34" charset="0"/>
                    <a:cs typeface="Calibri" panose="020F0502020204030204" pitchFamily="34" charset="0"/>
                  </a:rPr>
                  <a:t>i - 1</a:t>
                </a:r>
                <a:r>
                  <a:rPr lang="vi-VN" sz="2000">
                    <a:solidFill>
                      <a:schemeClr val="bg1"/>
                    </a:solidFill>
                    <a:latin typeface="Calibri" panose="020F0502020204030204" pitchFamily="34" charset="0"/>
                    <a:cs typeface="Calibri" panose="020F0502020204030204" pitchFamily="34" charset="0"/>
                  </a:rPr>
                  <a:t> </a:t>
                </a:r>
                <a:r>
                  <a:rPr lang="vi-VN" sz="2000">
                    <a:latin typeface="Calibri" panose="020F0502020204030204" pitchFamily="34" charset="0"/>
                    <a:cs typeface="Calibri" panose="020F0502020204030204" pitchFamily="34" charset="0"/>
                  </a:rPr>
                  <a:t>của </a:t>
                </a:r>
                <a:r>
                  <a:rPr lang="vi-VN" sz="2000">
                    <a:solidFill>
                      <a:schemeClr val="bg1"/>
                    </a:solidFill>
                    <a:latin typeface="Calibri" panose="020F0502020204030204" pitchFamily="34" charset="0"/>
                    <a:cs typeface="Calibri" panose="020F0502020204030204" pitchFamily="34" charset="0"/>
                  </a:rPr>
                  <a:t>text[(i-1)…(i+m)] </a:t>
                </a:r>
                <a:r>
                  <a:rPr lang="vi-VN" sz="2000">
                    <a:latin typeface="Calibri" panose="020F0502020204030204" pitchFamily="34" charset="0"/>
                    <a:cs typeface="Calibri" panose="020F0502020204030204" pitchFamily="34" charset="0"/>
                  </a:rPr>
                  <a:t>chỉ trong thời gian </a:t>
                </a:r>
                <a:r>
                  <a:rPr lang="vi-VN" sz="2000">
                    <a:solidFill>
                      <a:schemeClr val="bg1"/>
                    </a:solidFill>
                    <a:latin typeface="Calibri" panose="020F0502020204030204" pitchFamily="34" charset="0"/>
                    <a:cs typeface="Calibri" panose="020F0502020204030204" pitchFamily="34" charset="0"/>
                  </a:rPr>
                  <a:t>O(1) </a:t>
                </a:r>
                <a:r>
                  <a:rPr lang="vi-VN" sz="2000">
                    <a:latin typeface="Calibri" panose="020F0502020204030204" pitchFamily="34" charset="0"/>
                    <a:cs typeface="Calibri" panose="020F0502020204030204" pitchFamily="34" charset="0"/>
                  </a:rPr>
                  <a:t>thay vì tính lại trong thời gian </a:t>
                </a:r>
                <a:r>
                  <a:rPr lang="vi-VN" sz="2000">
                    <a:solidFill>
                      <a:schemeClr val="bg1"/>
                    </a:solidFill>
                    <a:latin typeface="Calibri" panose="020F0502020204030204" pitchFamily="34" charset="0"/>
                    <a:cs typeface="Calibri" panose="020F0502020204030204" pitchFamily="34" charset="0"/>
                  </a:rPr>
                  <a:t>O(m)</a:t>
                </a:r>
                <a:r>
                  <a:rPr lang="en-US" sz="2000">
                    <a:latin typeface="Calibri" panose="020F0502020204030204" pitchFamily="34" charset="0"/>
                    <a:cs typeface="Calibri" panose="020F0502020204030204" pitchFamily="34" charset="0"/>
                  </a:rPr>
                  <a:t>:</a:t>
                </a:r>
                <a:endParaRPr lang="vi-VN" sz="2400">
                  <a:latin typeface="Calibri" panose="020F0502020204030204" pitchFamily="34" charset="0"/>
                  <a:cs typeface="Calibri" panose="020F0502020204030204" pitchFamily="34" charset="0"/>
                </a:endParaRPr>
              </a:p>
              <a:p>
                <a:pPr algn="ctr"/>
                <a:r>
                  <a:rPr lang="vi-VN" sz="2400">
                    <a:latin typeface="Calibri" panose="020F0502020204030204" pitchFamily="34" charset="0"/>
                    <a:cs typeface="Calibri" panose="020F0502020204030204" pitchFamily="34" charset="0"/>
                  </a:rPr>
                  <a:t>	</a:t>
                </a:r>
                <a:r>
                  <a:rPr lang="vi-VN" sz="2400" b="1">
                    <a:solidFill>
                      <a:schemeClr val="bg1"/>
                    </a:solidFill>
                    <a:latin typeface="Calibri" panose="020F0502020204030204" pitchFamily="34" charset="0"/>
                    <a:cs typeface="Calibri" panose="020F0502020204030204" pitchFamily="34" charset="0"/>
                  </a:rPr>
                  <a:t>h</a:t>
                </a:r>
                <a:r>
                  <a:rPr lang="vi-VN" sz="2400" b="1" baseline="-25000">
                    <a:solidFill>
                      <a:schemeClr val="bg1"/>
                    </a:solidFill>
                    <a:latin typeface="Calibri" panose="020F0502020204030204" pitchFamily="34" charset="0"/>
                    <a:cs typeface="Calibri" panose="020F0502020204030204" pitchFamily="34" charset="0"/>
                  </a:rPr>
                  <a:t>i</a:t>
                </a:r>
                <a:r>
                  <a:rPr lang="vi-VN" sz="2400" b="1">
                    <a:solidFill>
                      <a:schemeClr val="bg1"/>
                    </a:solidFill>
                    <a:latin typeface="Calibri" panose="020F0502020204030204" pitchFamily="34" charset="0"/>
                    <a:cs typeface="Calibri" panose="020F0502020204030204" pitchFamily="34" charset="0"/>
                  </a:rPr>
                  <a:t> = (base × (h</a:t>
                </a:r>
                <a:r>
                  <a:rPr lang="vi-VN" sz="2400" b="1" baseline="-25000">
                    <a:solidFill>
                      <a:schemeClr val="bg1"/>
                    </a:solidFill>
                    <a:latin typeface="Calibri" panose="020F0502020204030204" pitchFamily="34" charset="0"/>
                    <a:cs typeface="Calibri" panose="020F0502020204030204" pitchFamily="34" charset="0"/>
                  </a:rPr>
                  <a:t>i</a:t>
                </a:r>
                <a:r>
                  <a:rPr lang="en-US" sz="2400" b="1" baseline="-25000">
                    <a:solidFill>
                      <a:schemeClr val="bg1"/>
                    </a:solidFill>
                    <a:latin typeface="Calibri" panose="020F0502020204030204" pitchFamily="34" charset="0"/>
                    <a:cs typeface="Calibri" panose="020F0502020204030204" pitchFamily="34" charset="0"/>
                  </a:rPr>
                  <a:t> </a:t>
                </a:r>
                <a:r>
                  <a:rPr lang="vi-VN" sz="2400" b="1" baseline="-25000">
                    <a:solidFill>
                      <a:schemeClr val="bg1"/>
                    </a:solidFill>
                    <a:latin typeface="Calibri" panose="020F0502020204030204" pitchFamily="34" charset="0"/>
                    <a:cs typeface="Calibri" panose="020F0502020204030204" pitchFamily="34" charset="0"/>
                  </a:rPr>
                  <a:t>-</a:t>
                </a:r>
                <a:r>
                  <a:rPr lang="en-US" sz="2400" b="1" baseline="-25000">
                    <a:solidFill>
                      <a:schemeClr val="bg1"/>
                    </a:solidFill>
                    <a:latin typeface="Calibri" panose="020F0502020204030204" pitchFamily="34" charset="0"/>
                    <a:cs typeface="Calibri" panose="020F0502020204030204" pitchFamily="34" charset="0"/>
                  </a:rPr>
                  <a:t> </a:t>
                </a:r>
                <a:r>
                  <a:rPr lang="vi-VN" sz="2400" b="1" baseline="-25000">
                    <a:solidFill>
                      <a:schemeClr val="bg1"/>
                    </a:solidFill>
                    <a:latin typeface="Calibri" panose="020F0502020204030204" pitchFamily="34" charset="0"/>
                    <a:cs typeface="Calibri" panose="020F0502020204030204" pitchFamily="34" charset="0"/>
                  </a:rPr>
                  <a:t>1</a:t>
                </a:r>
                <a:r>
                  <a:rPr lang="vi-VN" sz="2400" b="1">
                    <a:solidFill>
                      <a:schemeClr val="bg1"/>
                    </a:solidFill>
                    <a:latin typeface="Calibri" panose="020F0502020204030204" pitchFamily="34" charset="0"/>
                    <a:cs typeface="Calibri" panose="020F0502020204030204" pitchFamily="34" charset="0"/>
                  </a:rPr>
                  <a:t> – base</a:t>
                </a:r>
                <a:r>
                  <a:rPr lang="vi-VN" sz="2400" b="1" baseline="30000">
                    <a:solidFill>
                      <a:schemeClr val="bg1"/>
                    </a:solidFill>
                    <a:latin typeface="Calibri" panose="020F0502020204030204" pitchFamily="34" charset="0"/>
                    <a:cs typeface="Calibri" panose="020F0502020204030204" pitchFamily="34" charset="0"/>
                  </a:rPr>
                  <a:t>m</a:t>
                </a:r>
                <a:r>
                  <a:rPr lang="en-US" sz="2400" b="1" baseline="30000">
                    <a:solidFill>
                      <a:schemeClr val="bg1"/>
                    </a:solidFill>
                    <a:latin typeface="Calibri" panose="020F0502020204030204" pitchFamily="34" charset="0"/>
                    <a:cs typeface="Calibri" panose="020F0502020204030204" pitchFamily="34" charset="0"/>
                  </a:rPr>
                  <a:t> </a:t>
                </a:r>
                <a:r>
                  <a:rPr lang="vi-VN" sz="2400" b="1" baseline="30000">
                    <a:solidFill>
                      <a:schemeClr val="bg1"/>
                    </a:solidFill>
                    <a:latin typeface="Calibri" panose="020F0502020204030204" pitchFamily="34" charset="0"/>
                    <a:cs typeface="Calibri" panose="020F0502020204030204" pitchFamily="34" charset="0"/>
                  </a:rPr>
                  <a:t>-</a:t>
                </a:r>
                <a:r>
                  <a:rPr lang="en-US" sz="2400" b="1" baseline="30000">
                    <a:solidFill>
                      <a:schemeClr val="bg1"/>
                    </a:solidFill>
                    <a:latin typeface="Calibri" panose="020F0502020204030204" pitchFamily="34" charset="0"/>
                    <a:cs typeface="Calibri" panose="020F0502020204030204" pitchFamily="34" charset="0"/>
                  </a:rPr>
                  <a:t> </a:t>
                </a:r>
                <a:r>
                  <a:rPr lang="vi-VN" sz="2400" b="1" baseline="30000">
                    <a:solidFill>
                      <a:schemeClr val="bg1"/>
                    </a:solidFill>
                    <a:latin typeface="Calibri" panose="020F0502020204030204" pitchFamily="34" charset="0"/>
                    <a:cs typeface="Calibri" panose="020F0502020204030204" pitchFamily="34" charset="0"/>
                  </a:rPr>
                  <a:t>1</a:t>
                </a:r>
                <a:r>
                  <a:rPr lang="vi-VN" sz="2400" b="1">
                    <a:solidFill>
                      <a:schemeClr val="bg1"/>
                    </a:solidFill>
                    <a:latin typeface="Calibri" panose="020F0502020204030204" pitchFamily="34" charset="0"/>
                    <a:cs typeface="Calibri" panose="020F0502020204030204" pitchFamily="34" charset="0"/>
                  </a:rPr>
                  <a:t> × text[i – 1]) + text[i + m – 1]) %</a:t>
                </a:r>
                <a:r>
                  <a:rPr lang="en-US" sz="2400" b="1">
                    <a:solidFill>
                      <a:schemeClr val="bg1"/>
                    </a:solidFill>
                    <a:latin typeface="Calibri" panose="020F0502020204030204" pitchFamily="34" charset="0"/>
                    <a:cs typeface="Calibri" panose="020F0502020204030204" pitchFamily="34" charset="0"/>
                  </a:rPr>
                  <a:t> </a:t>
                </a:r>
                <a:r>
                  <a:rPr lang="vi-VN" sz="2400" b="1">
                    <a:solidFill>
                      <a:schemeClr val="bg1"/>
                    </a:solidFill>
                    <a:latin typeface="Calibri" panose="020F0502020204030204" pitchFamily="34" charset="0"/>
                    <a:cs typeface="Calibri" panose="020F0502020204030204" pitchFamily="34" charset="0"/>
                  </a:rPr>
                  <a:t>q </a:t>
                </a:r>
              </a:p>
              <a:p>
                <a:pPr algn="just"/>
                <a:endParaRPr lang="en-US" sz="2000">
                  <a:cs typeface="Arial" panose="020B0604020202020204" pitchFamily="34" charset="0"/>
                </a:endParaRPr>
              </a:p>
            </p:txBody>
          </p:sp>
        </mc:Choice>
        <mc:Fallback xmlns="">
          <p:sp>
            <p:nvSpPr>
              <p:cNvPr id="6" name="Hộp Văn bản 30">
                <a:extLst>
                  <a:ext uri="{FF2B5EF4-FFF2-40B4-BE49-F238E27FC236}">
                    <a16:creationId xmlns:a16="http://schemas.microsoft.com/office/drawing/2014/main" id="{F397D0D1-14CC-5A4A-E7CD-F35A855A4D09}"/>
                  </a:ext>
                </a:extLst>
              </p:cNvPr>
              <p:cNvSpPr txBox="1">
                <a:spLocks noRot="1" noChangeAspect="1" noMove="1" noResize="1" noEditPoints="1" noAdjustHandles="1" noChangeArrowheads="1" noChangeShapeType="1" noTextEdit="1"/>
              </p:cNvSpPr>
              <p:nvPr/>
            </p:nvSpPr>
            <p:spPr>
              <a:xfrm>
                <a:off x="721909" y="3212821"/>
                <a:ext cx="11043150" cy="3231654"/>
              </a:xfrm>
              <a:prstGeom prst="rect">
                <a:avLst/>
              </a:prstGeom>
              <a:blipFill>
                <a:blip r:embed="rId6"/>
                <a:stretch>
                  <a:fillRect l="-552" t="-943" r="-607"/>
                </a:stretch>
              </a:blipFill>
            </p:spPr>
            <p:txBody>
              <a:bodyPr/>
              <a:lstStyle/>
              <a:p>
                <a:r>
                  <a:rPr lang="en-US">
                    <a:noFill/>
                  </a:rPr>
                  <a:t> </a:t>
                </a:r>
              </a:p>
            </p:txBody>
          </p:sp>
        </mc:Fallback>
      </mc:AlternateContent>
    </p:spTree>
    <p:extLst>
      <p:ext uri="{BB962C8B-B14F-4D97-AF65-F5344CB8AC3E}">
        <p14:creationId xmlns:p14="http://schemas.microsoft.com/office/powerpoint/2010/main" val="3879362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p:cTn id="12"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 calcmode="lin" valueType="num">
                                      <p:cBhvr>
                                        <p:cTn id="19"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21" dur="500"/>
                                        <p:tgtEl>
                                          <p:spTgt spid="5">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wipe(down)">
                                      <p:cBhvr>
                                        <p:cTn id="26" dur="500"/>
                                        <p:tgtEl>
                                          <p:spTgt spid="6">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animEffect transition="in" filter="wipe(down)">
                                      <p:cBhvr>
                                        <p:cTn id="31" dur="500"/>
                                        <p:tgtEl>
                                          <p:spTgt spid="6">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6">
                                            <p:txEl>
                                              <p:pRg st="2" end="2"/>
                                            </p:txEl>
                                          </p:spTgt>
                                        </p:tgtEl>
                                        <p:attrNameLst>
                                          <p:attrName>style.visibility</p:attrName>
                                        </p:attrNameLst>
                                      </p:cBhvr>
                                      <p:to>
                                        <p:strVal val="visible"/>
                                      </p:to>
                                    </p:set>
                                    <p:animEffect transition="in" filter="wipe(down)">
                                      <p:cBhvr>
                                        <p:cTn id="36" dur="500"/>
                                        <p:tgtEl>
                                          <p:spTgt spid="6">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animEffect transition="in" filter="wipe(down)">
                                      <p:cBhvr>
                                        <p:cTn id="41"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8" name="Hình chữ nhật 7">
            <a:extLst>
              <a:ext uri="{FF2B5EF4-FFF2-40B4-BE49-F238E27FC236}">
                <a16:creationId xmlns:a16="http://schemas.microsoft.com/office/drawing/2014/main" id="{41EA26A0-6727-485B-AC51-32E151947FB0}"/>
              </a:ext>
            </a:extLst>
          </p:cNvPr>
          <p:cNvSpPr/>
          <p:nvPr/>
        </p:nvSpPr>
        <p:spPr>
          <a:xfrm>
            <a:off x="0" y="0"/>
            <a:ext cx="12213780"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28D378B3-2037-4CC6-BFC9-4FBB83B41A6C}"/>
              </a:ext>
            </a:extLst>
          </p:cNvPr>
          <p:cNvSpPr/>
          <p:nvPr/>
        </p:nvSpPr>
        <p:spPr>
          <a:xfrm>
            <a:off x="204716" y="769581"/>
            <a:ext cx="8298238" cy="5839311"/>
          </a:xfrm>
          <a:prstGeom prst="roundRect">
            <a:avLst>
              <a:gd name="adj" fmla="val 6207"/>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A597BEB2-C087-4BDE-B71D-3D4D9A64228E}"/>
              </a:ext>
            </a:extLst>
          </p:cNvPr>
          <p:cNvSpPr/>
          <p:nvPr/>
        </p:nvSpPr>
        <p:spPr>
          <a:xfrm>
            <a:off x="-2821532" y="-2932302"/>
            <a:ext cx="3929988" cy="3903792"/>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61A2CEA-FE0B-412E-AFAA-7DA05BA98064}"/>
              </a:ext>
            </a:extLst>
          </p:cNvPr>
          <p:cNvSpPr/>
          <p:nvPr/>
        </p:nvSpPr>
        <p:spPr>
          <a:xfrm>
            <a:off x="10484797" y="5002074"/>
            <a:ext cx="3929988" cy="3903792"/>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ộp Văn bản 29">
            <a:extLst>
              <a:ext uri="{FF2B5EF4-FFF2-40B4-BE49-F238E27FC236}">
                <a16:creationId xmlns:a16="http://schemas.microsoft.com/office/drawing/2014/main" id="{0132F9AA-DD2A-4C92-ABA4-6499A2657373}"/>
              </a:ext>
            </a:extLst>
          </p:cNvPr>
          <p:cNvSpPr txBox="1"/>
          <p:nvPr/>
        </p:nvSpPr>
        <p:spPr>
          <a:xfrm>
            <a:off x="812858" y="30848"/>
            <a:ext cx="4657344" cy="707886"/>
          </a:xfrm>
          <a:prstGeom prst="rect">
            <a:avLst/>
          </a:prstGeom>
          <a:noFill/>
        </p:spPr>
        <p:txBody>
          <a:bodyPr wrap="square" rtlCol="0">
            <a:spAutoFit/>
          </a:bodyPr>
          <a:lstStyle/>
          <a:p>
            <a:pPr algn="ctr"/>
            <a:r>
              <a:rPr lang="en-US" sz="4000" b="1" err="1">
                <a:latin typeface="Arial" panose="020B0604020202020204" pitchFamily="34" charset="0"/>
                <a:cs typeface="Arial" panose="020B0604020202020204" pitchFamily="34" charset="0"/>
              </a:rPr>
              <a:t>Cài</a:t>
            </a:r>
            <a:r>
              <a:rPr lang="en-US" sz="4000" b="1">
                <a:latin typeface="Arial" panose="020B0604020202020204" pitchFamily="34" charset="0"/>
                <a:cs typeface="Arial" panose="020B0604020202020204" pitchFamily="34" charset="0"/>
              </a:rPr>
              <a:t> </a:t>
            </a:r>
            <a:r>
              <a:rPr lang="en-US" sz="4000" b="1" err="1">
                <a:latin typeface="Arial" panose="020B0604020202020204" pitchFamily="34" charset="0"/>
                <a:cs typeface="Arial" panose="020B0604020202020204" pitchFamily="34" charset="0"/>
              </a:rPr>
              <a:t>đặt</a:t>
            </a:r>
            <a:r>
              <a:rPr lang="en-US" sz="4000" b="1">
                <a:latin typeface="Arial" panose="020B0604020202020204" pitchFamily="34" charset="0"/>
                <a:cs typeface="Arial" panose="020B0604020202020204" pitchFamily="34" charset="0"/>
              </a:rPr>
              <a:t> </a:t>
            </a:r>
            <a:r>
              <a:rPr lang="en-US" sz="4000" b="1" err="1">
                <a:latin typeface="Arial" panose="020B0604020202020204" pitchFamily="34" charset="0"/>
                <a:cs typeface="Arial" panose="020B0604020202020204" pitchFamily="34" charset="0"/>
              </a:rPr>
              <a:t>thuật</a:t>
            </a:r>
            <a:r>
              <a:rPr lang="en-US" sz="4000" b="1">
                <a:latin typeface="Arial" panose="020B0604020202020204" pitchFamily="34" charset="0"/>
                <a:cs typeface="Arial" panose="020B0604020202020204" pitchFamily="34" charset="0"/>
              </a:rPr>
              <a:t> </a:t>
            </a:r>
            <a:r>
              <a:rPr lang="en-US" sz="4000" b="1" err="1">
                <a:latin typeface="Arial" panose="020B0604020202020204" pitchFamily="34" charset="0"/>
                <a:cs typeface="Arial" panose="020B0604020202020204" pitchFamily="34" charset="0"/>
              </a:rPr>
              <a:t>toán</a:t>
            </a:r>
            <a:endParaRPr lang="en-US" sz="4000" b="1">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B9DBB635-9E00-40F3-B41E-6652982392BB}"/>
              </a:ext>
            </a:extLst>
          </p:cNvPr>
          <p:cNvSpPr/>
          <p:nvPr/>
        </p:nvSpPr>
        <p:spPr>
          <a:xfrm>
            <a:off x="10178346" y="-2547512"/>
            <a:ext cx="3929988" cy="3903792"/>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E9AB0A-D5A4-4891-B7E8-2D5F1C48213A}"/>
              </a:ext>
            </a:extLst>
          </p:cNvPr>
          <p:cNvPicPr>
            <a:picLocks noChangeAspect="1"/>
          </p:cNvPicPr>
          <p:nvPr/>
        </p:nvPicPr>
        <p:blipFill>
          <a:blip r:embed="rId2">
            <a:extLst>
              <a:ext uri="{28A0092B-C50C-407E-A947-70E740481C1C}">
                <a14:useLocalDpi xmlns:a14="http://schemas.microsoft.com/office/drawing/2010/main" val="0"/>
              </a:ext>
            </a:extLst>
          </a:blip>
          <a:srcRect l="21875" r="21875"/>
          <a:stretch/>
        </p:blipFill>
        <p:spPr>
          <a:xfrm>
            <a:off x="9019132" y="1441096"/>
            <a:ext cx="1878234" cy="1878234"/>
          </a:xfrm>
          <a:prstGeom prst="roundRect">
            <a:avLst/>
          </a:prstGeom>
        </p:spPr>
      </p:pic>
      <p:pic>
        <p:nvPicPr>
          <p:cNvPr id="16" name="Picture 15">
            <a:extLst>
              <a:ext uri="{FF2B5EF4-FFF2-40B4-BE49-F238E27FC236}">
                <a16:creationId xmlns:a16="http://schemas.microsoft.com/office/drawing/2014/main" id="{2D55F58C-EE67-4B24-A4B0-F8A4874725F8}"/>
              </a:ext>
            </a:extLst>
          </p:cNvPr>
          <p:cNvPicPr>
            <a:picLocks noChangeAspect="1"/>
          </p:cNvPicPr>
          <p:nvPr/>
        </p:nvPicPr>
        <p:blipFill>
          <a:blip r:embed="rId3">
            <a:extLst>
              <a:ext uri="{28A0092B-C50C-407E-A947-70E740481C1C}">
                <a14:useLocalDpi xmlns:a14="http://schemas.microsoft.com/office/drawing/2010/main" val="0"/>
              </a:ext>
            </a:extLst>
          </a:blip>
          <a:srcRect l="12553" r="12553"/>
          <a:stretch/>
        </p:blipFill>
        <p:spPr>
          <a:xfrm>
            <a:off x="8788642" y="3855335"/>
            <a:ext cx="2076450" cy="2076450"/>
          </a:xfrm>
          <a:prstGeom prst="roundRect">
            <a:avLst/>
          </a:prstGeom>
        </p:spPr>
      </p:pic>
      <p:sp>
        <p:nvSpPr>
          <p:cNvPr id="17" name="Oval 16">
            <a:extLst>
              <a:ext uri="{FF2B5EF4-FFF2-40B4-BE49-F238E27FC236}">
                <a16:creationId xmlns:a16="http://schemas.microsoft.com/office/drawing/2014/main" id="{A2C40E7F-ABA5-458A-85D5-3B7C61E897B2}"/>
              </a:ext>
            </a:extLst>
          </p:cNvPr>
          <p:cNvSpPr/>
          <p:nvPr/>
        </p:nvSpPr>
        <p:spPr>
          <a:xfrm>
            <a:off x="5974047" y="298381"/>
            <a:ext cx="526553" cy="51965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D7F2631-E53C-4AD8-9C09-D1575FD7C6F1}"/>
              </a:ext>
            </a:extLst>
          </p:cNvPr>
          <p:cNvSpPr/>
          <p:nvPr/>
        </p:nvSpPr>
        <p:spPr>
          <a:xfrm>
            <a:off x="8515223" y="2766747"/>
            <a:ext cx="428828" cy="42275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184DB02-FB74-4073-9038-F7358F9026DF}"/>
              </a:ext>
            </a:extLst>
          </p:cNvPr>
          <p:cNvSpPr/>
          <p:nvPr/>
        </p:nvSpPr>
        <p:spPr>
          <a:xfrm>
            <a:off x="9962853" y="6211230"/>
            <a:ext cx="428828" cy="42275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B5FE746-577D-45DF-8410-6577F8621E12}"/>
              </a:ext>
            </a:extLst>
          </p:cNvPr>
          <p:cNvSpPr/>
          <p:nvPr/>
        </p:nvSpPr>
        <p:spPr>
          <a:xfrm>
            <a:off x="11325022" y="3996717"/>
            <a:ext cx="428828" cy="42275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73F657E-332B-4D3B-BB07-2788A847B523}"/>
              </a:ext>
            </a:extLst>
          </p:cNvPr>
          <p:cNvSpPr/>
          <p:nvPr/>
        </p:nvSpPr>
        <p:spPr>
          <a:xfrm>
            <a:off x="8537380" y="6175583"/>
            <a:ext cx="392625" cy="42275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0083A77-EDED-4B94-BC9F-5119ED6C838A}"/>
              </a:ext>
            </a:extLst>
          </p:cNvPr>
          <p:cNvSpPr/>
          <p:nvPr/>
        </p:nvSpPr>
        <p:spPr>
          <a:xfrm>
            <a:off x="9135217" y="384791"/>
            <a:ext cx="392625" cy="42275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995F26D-3572-4E73-B7E3-28C51571A2A4}"/>
              </a:ext>
            </a:extLst>
          </p:cNvPr>
          <p:cNvSpPr/>
          <p:nvPr/>
        </p:nvSpPr>
        <p:spPr>
          <a:xfrm>
            <a:off x="5907542" y="2895904"/>
            <a:ext cx="428828" cy="42275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95C4782-31D5-46DA-8CE9-1D33D9EB43AD}"/>
              </a:ext>
            </a:extLst>
          </p:cNvPr>
          <p:cNvSpPr/>
          <p:nvPr/>
        </p:nvSpPr>
        <p:spPr>
          <a:xfrm>
            <a:off x="10289566" y="863905"/>
            <a:ext cx="392625" cy="42275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43113D5A-14AF-4E46-9EE7-6ED09705D543}"/>
              </a:ext>
            </a:extLst>
          </p:cNvPr>
          <p:cNvSpPr txBox="1"/>
          <p:nvPr/>
        </p:nvSpPr>
        <p:spPr>
          <a:xfrm>
            <a:off x="6826722" y="-3843903"/>
            <a:ext cx="4787916" cy="769441"/>
          </a:xfrm>
          <a:prstGeom prst="rect">
            <a:avLst/>
          </a:prstGeom>
          <a:noFill/>
        </p:spPr>
        <p:txBody>
          <a:bodyPr wrap="square" rtlCol="0">
            <a:spAutoFit/>
          </a:bodyPr>
          <a:lstStyle/>
          <a:p>
            <a:pPr algn="ctr"/>
            <a:r>
              <a:rPr lang="en-US" sz="4400" b="1" err="1">
                <a:latin typeface="Arial" panose="020B0604020202020204" pitchFamily="34" charset="0"/>
                <a:cs typeface="Arial" panose="020B0604020202020204" pitchFamily="34" charset="0"/>
              </a:rPr>
              <a:t>Thuật</a:t>
            </a:r>
            <a:r>
              <a:rPr lang="en-US" sz="4400" b="1">
                <a:latin typeface="Arial" panose="020B0604020202020204" pitchFamily="34" charset="0"/>
                <a:cs typeface="Arial" panose="020B0604020202020204" pitchFamily="34" charset="0"/>
              </a:rPr>
              <a:t> </a:t>
            </a:r>
            <a:r>
              <a:rPr lang="en-US" sz="4400" b="1" err="1">
                <a:latin typeface="Arial" panose="020B0604020202020204" pitchFamily="34" charset="0"/>
                <a:cs typeface="Arial" panose="020B0604020202020204" pitchFamily="34" charset="0"/>
              </a:rPr>
              <a:t>toán</a:t>
            </a:r>
            <a:r>
              <a:rPr lang="en-US" sz="4400" b="1">
                <a:latin typeface="Arial" panose="020B0604020202020204" pitchFamily="34" charset="0"/>
                <a:cs typeface="Arial" panose="020B0604020202020204" pitchFamily="34" charset="0"/>
              </a:rPr>
              <a:t> KMP</a:t>
            </a:r>
          </a:p>
        </p:txBody>
      </p:sp>
      <p:pic>
        <p:nvPicPr>
          <p:cNvPr id="4" name="Picture 3" descr="Text, letter&#10;&#10;Description automatically generated">
            <a:extLst>
              <a:ext uri="{FF2B5EF4-FFF2-40B4-BE49-F238E27FC236}">
                <a16:creationId xmlns:a16="http://schemas.microsoft.com/office/drawing/2014/main" id="{AC726BB3-BFA7-71FF-D02D-E74C72DAEE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150" y="1116412"/>
            <a:ext cx="7872048" cy="5094818"/>
          </a:xfrm>
          <a:prstGeom prst="rect">
            <a:avLst/>
          </a:prstGeom>
        </p:spPr>
      </p:pic>
    </p:spTree>
    <p:extLst>
      <p:ext uri="{BB962C8B-B14F-4D97-AF65-F5344CB8AC3E}">
        <p14:creationId xmlns:p14="http://schemas.microsoft.com/office/powerpoint/2010/main" val="2765700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Hình chữ nhật 7">
            <a:extLst>
              <a:ext uri="{FF2B5EF4-FFF2-40B4-BE49-F238E27FC236}">
                <a16:creationId xmlns:a16="http://schemas.microsoft.com/office/drawing/2014/main" id="{41EA26A0-6727-485B-AC51-32E151947FB0}"/>
              </a:ext>
            </a:extLst>
          </p:cNvPr>
          <p:cNvSpPr/>
          <p:nvPr/>
        </p:nvSpPr>
        <p:spPr>
          <a:xfrm>
            <a:off x="0" y="0"/>
            <a:ext cx="12213780"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Rounded Corners 1">
            <a:extLst>
              <a:ext uri="{FF2B5EF4-FFF2-40B4-BE49-F238E27FC236}">
                <a16:creationId xmlns:a16="http://schemas.microsoft.com/office/drawing/2014/main" id="{28D378B3-2037-4CC6-BFC9-4FBB83B41A6C}"/>
              </a:ext>
            </a:extLst>
          </p:cNvPr>
          <p:cNvSpPr/>
          <p:nvPr/>
        </p:nvSpPr>
        <p:spPr>
          <a:xfrm>
            <a:off x="438150" y="769581"/>
            <a:ext cx="11315700" cy="5839311"/>
          </a:xfrm>
          <a:prstGeom prst="roundRect">
            <a:avLst>
              <a:gd name="adj" fmla="val 6207"/>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Oval 2">
            <a:extLst>
              <a:ext uri="{FF2B5EF4-FFF2-40B4-BE49-F238E27FC236}">
                <a16:creationId xmlns:a16="http://schemas.microsoft.com/office/drawing/2014/main" id="{A597BEB2-C087-4BDE-B71D-3D4D9A64228E}"/>
              </a:ext>
            </a:extLst>
          </p:cNvPr>
          <p:cNvSpPr/>
          <p:nvPr/>
        </p:nvSpPr>
        <p:spPr>
          <a:xfrm>
            <a:off x="-2820867" y="-2886066"/>
            <a:ext cx="3929988" cy="3903792"/>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D61A2CEA-FE0B-412E-AFAA-7DA05BA98064}"/>
              </a:ext>
            </a:extLst>
          </p:cNvPr>
          <p:cNvSpPr/>
          <p:nvPr/>
        </p:nvSpPr>
        <p:spPr>
          <a:xfrm>
            <a:off x="11765059" y="5624374"/>
            <a:ext cx="3929988" cy="3903792"/>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Hộp Văn bản 29">
            <a:extLst>
              <a:ext uri="{FF2B5EF4-FFF2-40B4-BE49-F238E27FC236}">
                <a16:creationId xmlns:a16="http://schemas.microsoft.com/office/drawing/2014/main" id="{0132F9AA-DD2A-4C92-ABA4-6499A2657373}"/>
              </a:ext>
            </a:extLst>
          </p:cNvPr>
          <p:cNvSpPr txBox="1"/>
          <p:nvPr/>
        </p:nvSpPr>
        <p:spPr>
          <a:xfrm>
            <a:off x="3229917" y="61695"/>
            <a:ext cx="573216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b="1" err="1">
                <a:solidFill>
                  <a:prstClr val="black"/>
                </a:solidFill>
                <a:latin typeface="Arial" panose="020B0604020202020204" pitchFamily="34" charset="0"/>
                <a:cs typeface="Arial" panose="020B0604020202020204" pitchFamily="34" charset="0"/>
              </a:rPr>
              <a:t>Đánh</a:t>
            </a:r>
            <a:r>
              <a:rPr lang="en-US" sz="4000" b="1">
                <a:solidFill>
                  <a:prstClr val="black"/>
                </a:solidFill>
                <a:latin typeface="Arial" panose="020B0604020202020204" pitchFamily="34" charset="0"/>
                <a:cs typeface="Arial" panose="020B0604020202020204" pitchFamily="34" charset="0"/>
              </a:rPr>
              <a:t> </a:t>
            </a:r>
            <a:r>
              <a:rPr lang="en-US" sz="4000" b="1" err="1">
                <a:solidFill>
                  <a:prstClr val="black"/>
                </a:solidFill>
                <a:latin typeface="Arial" panose="020B0604020202020204" pitchFamily="34" charset="0"/>
                <a:cs typeface="Arial" panose="020B0604020202020204" pitchFamily="34" charset="0"/>
              </a:rPr>
              <a:t>giá</a:t>
            </a:r>
            <a:r>
              <a:rPr lang="en-US" sz="4000" b="1">
                <a:solidFill>
                  <a:prstClr val="black"/>
                </a:solidFill>
                <a:latin typeface="Arial" panose="020B0604020202020204" pitchFamily="34" charset="0"/>
                <a:cs typeface="Arial" panose="020B0604020202020204" pitchFamily="34" charset="0"/>
              </a:rPr>
              <a:t> </a:t>
            </a:r>
            <a:r>
              <a:rPr lang="en-US" sz="4000" b="1" err="1">
                <a:solidFill>
                  <a:prstClr val="black"/>
                </a:solidFill>
                <a:latin typeface="Arial" panose="020B0604020202020204" pitchFamily="34" charset="0"/>
                <a:cs typeface="Arial" panose="020B0604020202020204" pitchFamily="34" charset="0"/>
              </a:rPr>
              <a:t>độ</a:t>
            </a:r>
            <a:r>
              <a:rPr lang="en-US" sz="4000" b="1">
                <a:solidFill>
                  <a:prstClr val="black"/>
                </a:solidFill>
                <a:latin typeface="Arial" panose="020B0604020202020204" pitchFamily="34" charset="0"/>
                <a:cs typeface="Arial" panose="020B0604020202020204" pitchFamily="34" charset="0"/>
              </a:rPr>
              <a:t> </a:t>
            </a:r>
            <a:r>
              <a:rPr lang="en-US" sz="4000" b="1" err="1">
                <a:solidFill>
                  <a:prstClr val="black"/>
                </a:solidFill>
                <a:latin typeface="Arial" panose="020B0604020202020204" pitchFamily="34" charset="0"/>
                <a:cs typeface="Arial" panose="020B0604020202020204" pitchFamily="34" charset="0"/>
              </a:rPr>
              <a:t>phức</a:t>
            </a:r>
            <a:r>
              <a:rPr lang="en-US" sz="4000" b="1">
                <a:solidFill>
                  <a:prstClr val="black"/>
                </a:solidFill>
                <a:latin typeface="Arial" panose="020B0604020202020204" pitchFamily="34" charset="0"/>
                <a:cs typeface="Arial" panose="020B0604020202020204" pitchFamily="34" charset="0"/>
              </a:rPr>
              <a:t> </a:t>
            </a:r>
            <a:r>
              <a:rPr lang="en-US" sz="4000" b="1" err="1">
                <a:solidFill>
                  <a:prstClr val="black"/>
                </a:solidFill>
                <a:latin typeface="Arial" panose="020B0604020202020204" pitchFamily="34" charset="0"/>
                <a:cs typeface="Arial" panose="020B0604020202020204" pitchFamily="34" charset="0"/>
              </a:rPr>
              <a:t>tạp</a:t>
            </a:r>
            <a:endParaRPr kumimoji="0" lang="en-US" sz="4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6" name="Oval 15">
            <a:extLst>
              <a:ext uri="{FF2B5EF4-FFF2-40B4-BE49-F238E27FC236}">
                <a16:creationId xmlns:a16="http://schemas.microsoft.com/office/drawing/2014/main" id="{F74466E9-CE2D-4AA2-8BA4-2952567494A1}"/>
              </a:ext>
            </a:extLst>
          </p:cNvPr>
          <p:cNvSpPr/>
          <p:nvPr/>
        </p:nvSpPr>
        <p:spPr>
          <a:xfrm>
            <a:off x="12213780" y="-3488154"/>
            <a:ext cx="3929988" cy="3903792"/>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descr="A picture containing wall, person, indoor, clothing&#10;&#10;Description automatically generated">
            <a:extLst>
              <a:ext uri="{FF2B5EF4-FFF2-40B4-BE49-F238E27FC236}">
                <a16:creationId xmlns:a16="http://schemas.microsoft.com/office/drawing/2014/main" id="{4F6AA285-36BD-4E89-A8F1-9E983F48E4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584257">
            <a:off x="6360962" y="7544105"/>
            <a:ext cx="1914202" cy="1914202"/>
          </a:xfrm>
          <a:prstGeom prst="roundRect">
            <a:avLst/>
          </a:prstGeom>
        </p:spPr>
      </p:pic>
      <p:pic>
        <p:nvPicPr>
          <p:cNvPr id="21" name="Picture 20" descr="A person wearing a hat&#10;&#10;Description automatically generated with medium confidence">
            <a:extLst>
              <a:ext uri="{FF2B5EF4-FFF2-40B4-BE49-F238E27FC236}">
                <a16:creationId xmlns:a16="http://schemas.microsoft.com/office/drawing/2014/main" id="{6EC1DFE5-EEBF-4B53-B913-D327690141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584257">
            <a:off x="9019132" y="11015165"/>
            <a:ext cx="1878234" cy="1878234"/>
          </a:xfrm>
          <a:prstGeom prst="roundRect">
            <a:avLst/>
          </a:prstGeom>
        </p:spPr>
      </p:pic>
      <p:pic>
        <p:nvPicPr>
          <p:cNvPr id="22" name="Picture 21" descr="A person with blonde hair&#10;&#10;Description automatically generated with medium confidence">
            <a:extLst>
              <a:ext uri="{FF2B5EF4-FFF2-40B4-BE49-F238E27FC236}">
                <a16:creationId xmlns:a16="http://schemas.microsoft.com/office/drawing/2014/main" id="{366D1DFB-FF2C-4059-B183-A89395F3D1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584257">
            <a:off x="6326423" y="15379426"/>
            <a:ext cx="2076450" cy="2200275"/>
          </a:xfrm>
          <a:prstGeom prst="roundRect">
            <a:avLst/>
          </a:prstGeom>
        </p:spPr>
      </p:pic>
      <p:pic>
        <p:nvPicPr>
          <p:cNvPr id="23" name="Picture 22" descr="A person with her eyes closed&#10;&#10;Description automatically generated with medium confidence">
            <a:extLst>
              <a:ext uri="{FF2B5EF4-FFF2-40B4-BE49-F238E27FC236}">
                <a16:creationId xmlns:a16="http://schemas.microsoft.com/office/drawing/2014/main" id="{0ECEAD95-9428-4E7D-887F-956BCB2EA581}"/>
              </a:ext>
            </a:extLst>
          </p:cNvPr>
          <p:cNvPicPr>
            <a:picLocks noChangeAspect="1"/>
          </p:cNvPicPr>
          <p:nvPr/>
        </p:nvPicPr>
        <p:blipFill rotWithShape="1">
          <a:blip r:embed="rId5">
            <a:extLst>
              <a:ext uri="{28A0092B-C50C-407E-A947-70E740481C1C}">
                <a14:useLocalDpi xmlns:a14="http://schemas.microsoft.com/office/drawing/2010/main" val="0"/>
              </a:ext>
            </a:extLst>
          </a:blip>
          <a:srcRect l="18250" r="18250"/>
          <a:stretch/>
        </p:blipFill>
        <p:spPr>
          <a:xfrm rot="10584257">
            <a:off x="8920024" y="20882049"/>
            <a:ext cx="2076450" cy="2076450"/>
          </a:xfrm>
          <a:prstGeom prst="roundRect">
            <a:avLst/>
          </a:prstGeom>
        </p:spPr>
      </p:pic>
      <p:sp>
        <p:nvSpPr>
          <p:cNvPr id="24" name="Oval 23">
            <a:extLst>
              <a:ext uri="{FF2B5EF4-FFF2-40B4-BE49-F238E27FC236}">
                <a16:creationId xmlns:a16="http://schemas.microsoft.com/office/drawing/2014/main" id="{238331D8-0576-4D5D-8563-E0BF533BF296}"/>
              </a:ext>
            </a:extLst>
          </p:cNvPr>
          <p:cNvSpPr/>
          <p:nvPr/>
        </p:nvSpPr>
        <p:spPr>
          <a:xfrm>
            <a:off x="5974047" y="12886469"/>
            <a:ext cx="526553" cy="51965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E08A091A-1F75-411A-943A-2CEED5A64B34}"/>
              </a:ext>
            </a:extLst>
          </p:cNvPr>
          <p:cNvSpPr/>
          <p:nvPr/>
        </p:nvSpPr>
        <p:spPr>
          <a:xfrm>
            <a:off x="10620925" y="18326634"/>
            <a:ext cx="428828" cy="42275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3589818D-888A-441A-B813-E3E90224DCFF}"/>
              </a:ext>
            </a:extLst>
          </p:cNvPr>
          <p:cNvSpPr/>
          <p:nvPr/>
        </p:nvSpPr>
        <p:spPr>
          <a:xfrm>
            <a:off x="3181062" y="19918670"/>
            <a:ext cx="428828" cy="42275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3AE7D0E9-CB53-4C6E-B706-5A033F322F8B}"/>
              </a:ext>
            </a:extLst>
          </p:cNvPr>
          <p:cNvSpPr/>
          <p:nvPr/>
        </p:nvSpPr>
        <p:spPr>
          <a:xfrm>
            <a:off x="12439659" y="19850520"/>
            <a:ext cx="428828" cy="42275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C2CEB76A-4349-4457-962D-4E1D8C208208}"/>
              </a:ext>
            </a:extLst>
          </p:cNvPr>
          <p:cNvSpPr/>
          <p:nvPr/>
        </p:nvSpPr>
        <p:spPr>
          <a:xfrm>
            <a:off x="6763877" y="21708899"/>
            <a:ext cx="392625" cy="42275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96BCAB19-3ACC-429C-8320-61BBF1249BEE}"/>
              </a:ext>
            </a:extLst>
          </p:cNvPr>
          <p:cNvSpPr/>
          <p:nvPr/>
        </p:nvSpPr>
        <p:spPr>
          <a:xfrm>
            <a:off x="10666919" y="15778272"/>
            <a:ext cx="392625" cy="42275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D55B84BB-DFDB-42C4-8D85-418099A6FE4E}"/>
              </a:ext>
            </a:extLst>
          </p:cNvPr>
          <p:cNvSpPr/>
          <p:nvPr/>
        </p:nvSpPr>
        <p:spPr>
          <a:xfrm>
            <a:off x="4051308" y="15158682"/>
            <a:ext cx="428828" cy="42275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1C062579-E666-49C8-A527-A7DCF4883D41}"/>
              </a:ext>
            </a:extLst>
          </p:cNvPr>
          <p:cNvSpPr/>
          <p:nvPr/>
        </p:nvSpPr>
        <p:spPr>
          <a:xfrm>
            <a:off x="13275049" y="15370057"/>
            <a:ext cx="392625" cy="42275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Hộp Văn bản 30">
            <a:extLst>
              <a:ext uri="{FF2B5EF4-FFF2-40B4-BE49-F238E27FC236}">
                <a16:creationId xmlns:a16="http://schemas.microsoft.com/office/drawing/2014/main" id="{1BEF5F3A-56B7-B6D5-5847-17A9D4C40D2A}"/>
              </a:ext>
            </a:extLst>
          </p:cNvPr>
          <p:cNvSpPr txBox="1"/>
          <p:nvPr/>
        </p:nvSpPr>
        <p:spPr>
          <a:xfrm>
            <a:off x="710700" y="1671531"/>
            <a:ext cx="11043150" cy="2554545"/>
          </a:xfrm>
          <a:prstGeom prst="rect">
            <a:avLst/>
          </a:prstGeom>
          <a:noFill/>
        </p:spPr>
        <p:txBody>
          <a:bodyPr wrap="square" rtlCol="0">
            <a:spAutoFit/>
          </a:bodyPr>
          <a:lstStyle/>
          <a:p>
            <a:pPr algn="just"/>
            <a:r>
              <a:rPr lang="en-US" sz="2000" err="1">
                <a:latin typeface="Calibri" panose="020F0502020204030204" pitchFamily="34" charset="0"/>
                <a:cs typeface="Calibri" panose="020F0502020204030204" pitchFamily="34" charset="0"/>
              </a:rPr>
              <a:t>Với</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chuỗi</a:t>
            </a:r>
            <a:r>
              <a:rPr lang="en-US" sz="2000">
                <a:latin typeface="Calibri" panose="020F0502020204030204" pitchFamily="34" charset="0"/>
                <a:cs typeface="Calibri" panose="020F0502020204030204" pitchFamily="34" charset="0"/>
              </a:rPr>
              <a:t> pattern </a:t>
            </a:r>
            <a:r>
              <a:rPr lang="en-US" sz="2000" err="1">
                <a:latin typeface="Calibri" panose="020F0502020204030204" pitchFamily="34" charset="0"/>
                <a:cs typeface="Calibri" panose="020F0502020204030204" pitchFamily="34" charset="0"/>
              </a:rPr>
              <a:t>có</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độ</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dài</a:t>
            </a:r>
            <a:r>
              <a:rPr lang="en-US" sz="2000">
                <a:latin typeface="Calibri" panose="020F0502020204030204" pitchFamily="34" charset="0"/>
                <a:cs typeface="Calibri" panose="020F0502020204030204" pitchFamily="34" charset="0"/>
              </a:rPr>
              <a:t> M </a:t>
            </a:r>
            <a:r>
              <a:rPr lang="en-US" sz="2000" err="1">
                <a:latin typeface="Calibri" panose="020F0502020204030204" pitchFamily="34" charset="0"/>
                <a:cs typeface="Calibri" panose="020F0502020204030204" pitchFamily="34" charset="0"/>
              </a:rPr>
              <a:t>và</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chuỗi</a:t>
            </a:r>
            <a:r>
              <a:rPr lang="en-US" sz="2000">
                <a:latin typeface="Calibri" panose="020F0502020204030204" pitchFamily="34" charset="0"/>
                <a:cs typeface="Calibri" panose="020F0502020204030204" pitchFamily="34" charset="0"/>
              </a:rPr>
              <a:t> text </a:t>
            </a:r>
            <a:r>
              <a:rPr lang="en-US" sz="2000" err="1">
                <a:latin typeface="Calibri" panose="020F0502020204030204" pitchFamily="34" charset="0"/>
                <a:cs typeface="Calibri" panose="020F0502020204030204" pitchFamily="34" charset="0"/>
              </a:rPr>
              <a:t>có</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độ</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dài</a:t>
            </a:r>
            <a:r>
              <a:rPr lang="en-US" sz="2000">
                <a:latin typeface="Calibri" panose="020F0502020204030204" pitchFamily="34" charset="0"/>
                <a:cs typeface="Calibri" panose="020F0502020204030204" pitchFamily="34" charset="0"/>
              </a:rPr>
              <a:t> N:</a:t>
            </a:r>
          </a:p>
          <a:p>
            <a:pPr marL="342900" indent="-342900" algn="just">
              <a:buFontTx/>
              <a:buChar char="-"/>
            </a:pPr>
            <a:r>
              <a:rPr lang="vi-VN" sz="2000">
                <a:latin typeface="Calibri" panose="020F0502020204030204" pitchFamily="34" charset="0"/>
                <a:cs typeface="Calibri" panose="020F0502020204030204" pitchFamily="34" charset="0"/>
              </a:rPr>
              <a:t>Trong quá trình tiền xử lý, để tính mã băm cho pattern cần duyệt qua m phần tử, tương tự với subtext đầu tiên text, vậy độ phức tạp là O(M+M) ∈ O(M).</a:t>
            </a:r>
            <a:endParaRPr lang="en-US" sz="2000">
              <a:latin typeface="Calibri" panose="020F0502020204030204" pitchFamily="34" charset="0"/>
              <a:cs typeface="Calibri" panose="020F0502020204030204" pitchFamily="34" charset="0"/>
            </a:endParaRPr>
          </a:p>
          <a:p>
            <a:pPr marL="342900" indent="-342900" algn="just">
              <a:buFontTx/>
              <a:buChar char="-"/>
            </a:pPr>
            <a:r>
              <a:rPr lang="en-US" sz="2000" err="1">
                <a:latin typeface="Calibri" panose="020F0502020204030204" pitchFamily="34" charset="0"/>
                <a:cs typeface="Calibri" panose="020F0502020204030204" pitchFamily="34" charset="0"/>
              </a:rPr>
              <a:t>Độ</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phức</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tạp</a:t>
            </a:r>
            <a:r>
              <a:rPr lang="en-US" sz="2000">
                <a:latin typeface="Calibri" panose="020F0502020204030204" pitchFamily="34" charset="0"/>
                <a:cs typeface="Calibri" panose="020F0502020204030204" pitchFamily="34" charset="0"/>
              </a:rPr>
              <a:t>:</a:t>
            </a:r>
          </a:p>
          <a:p>
            <a:pPr marL="800100" lvl="1" indent="-342900" algn="just">
              <a:buFont typeface="Wingdings" panose="05000000000000000000" pitchFamily="2" charset="2"/>
              <a:buChar char="§"/>
            </a:pPr>
            <a:r>
              <a:rPr lang="en-US" sz="2000" err="1">
                <a:latin typeface="Calibri" panose="020F0502020204030204" pitchFamily="34" charset="0"/>
                <a:cs typeface="Calibri" panose="020F0502020204030204" pitchFamily="34" charset="0"/>
              </a:rPr>
              <a:t>Trường</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hợp</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tốt</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nhất</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và</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trung</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bình</a:t>
            </a:r>
            <a:r>
              <a:rPr lang="en-US" sz="2000">
                <a:latin typeface="Calibri" panose="020F0502020204030204" pitchFamily="34" charset="0"/>
                <a:cs typeface="Calibri" panose="020F0502020204030204" pitchFamily="34" charset="0"/>
              </a:rPr>
              <a:t>: O(M + N). </a:t>
            </a:r>
          </a:p>
          <a:p>
            <a:pPr marL="800100" lvl="1" indent="-342900" algn="just">
              <a:buFont typeface="Wingdings" panose="05000000000000000000" pitchFamily="2" charset="2"/>
              <a:buChar char="§"/>
            </a:pPr>
            <a:r>
              <a:rPr lang="en-US" sz="2000" err="1">
                <a:latin typeface="Calibri" panose="020F0502020204030204" pitchFamily="34" charset="0"/>
                <a:cs typeface="Calibri" panose="020F0502020204030204" pitchFamily="34" charset="0"/>
              </a:rPr>
              <a:t>Trường</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hợp</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xấu</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nhất</a:t>
            </a:r>
            <a:r>
              <a:rPr lang="en-US" sz="2000">
                <a:latin typeface="Calibri" panose="020F0502020204030204" pitchFamily="34" charset="0"/>
                <a:cs typeface="Calibri" panose="020F0502020204030204" pitchFamily="34" charset="0"/>
              </a:rPr>
              <a:t>: O(MN). </a:t>
            </a:r>
            <a:r>
              <a:rPr lang="en-US" sz="2000" err="1">
                <a:latin typeface="Calibri" panose="020F0502020204030204" pitchFamily="34" charset="0"/>
                <a:cs typeface="Calibri" panose="020F0502020204030204" pitchFamily="34" charset="0"/>
              </a:rPr>
              <a:t>Xảy</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ra</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khi</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mã</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băm</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của</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chuỗi</a:t>
            </a:r>
            <a:r>
              <a:rPr lang="en-US" sz="2000">
                <a:latin typeface="Calibri" panose="020F0502020204030204" pitchFamily="34" charset="0"/>
                <a:cs typeface="Calibri" panose="020F0502020204030204" pitchFamily="34" charset="0"/>
              </a:rPr>
              <a:t> pattern </a:t>
            </a:r>
            <a:r>
              <a:rPr lang="en-US" sz="2000" err="1">
                <a:latin typeface="Calibri" panose="020F0502020204030204" pitchFamily="34" charset="0"/>
                <a:cs typeface="Calibri" panose="020F0502020204030204" pitchFamily="34" charset="0"/>
              </a:rPr>
              <a:t>và</a:t>
            </a:r>
            <a:r>
              <a:rPr lang="en-US" sz="2000">
                <a:latin typeface="Calibri" panose="020F0502020204030204" pitchFamily="34" charset="0"/>
                <a:cs typeface="Calibri" panose="020F0502020204030204" pitchFamily="34" charset="0"/>
              </a:rPr>
              <a:t> text </a:t>
            </a:r>
            <a:r>
              <a:rPr lang="en-US" sz="2000" err="1">
                <a:latin typeface="Calibri" panose="020F0502020204030204" pitchFamily="34" charset="0"/>
                <a:cs typeface="Calibri" panose="020F0502020204030204" pitchFamily="34" charset="0"/>
              </a:rPr>
              <a:t>trùng</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với</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mã</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băm</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của</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tất</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cả</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chuỗi</a:t>
            </a:r>
            <a:r>
              <a:rPr lang="en-US" sz="2000">
                <a:latin typeface="Calibri" panose="020F0502020204030204" pitchFamily="34" charset="0"/>
                <a:cs typeface="Calibri" panose="020F0502020204030204" pitchFamily="34" charset="0"/>
              </a:rPr>
              <a:t> con </a:t>
            </a:r>
            <a:r>
              <a:rPr lang="en-US" sz="2000" err="1">
                <a:latin typeface="Calibri" panose="020F0502020204030204" pitchFamily="34" charset="0"/>
                <a:cs typeface="Calibri" panose="020F0502020204030204" pitchFamily="34" charset="0"/>
              </a:rPr>
              <a:t>của</a:t>
            </a:r>
            <a:r>
              <a:rPr lang="en-US" sz="2000">
                <a:latin typeface="Calibri" panose="020F0502020204030204" pitchFamily="34" charset="0"/>
                <a:cs typeface="Calibri" panose="020F0502020204030204" pitchFamily="34" charset="0"/>
              </a:rPr>
              <a:t> text. </a:t>
            </a:r>
          </a:p>
          <a:p>
            <a:pPr marL="342900" indent="-342900" algn="just">
              <a:buFontTx/>
              <a:buChar char="-"/>
            </a:pPr>
            <a:r>
              <a:rPr lang="en-US" sz="2000" err="1">
                <a:latin typeface="Calibri" panose="020F0502020204030204" pitchFamily="34" charset="0"/>
                <a:cs typeface="Calibri" panose="020F0502020204030204" pitchFamily="34" charset="0"/>
              </a:rPr>
              <a:t>Tuy</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nhiên</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trong</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thực</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tế</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ứng</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dụng</a:t>
            </a:r>
            <a:r>
              <a:rPr lang="en-US" sz="2000">
                <a:latin typeface="Calibri" panose="020F0502020204030204" pitchFamily="34" charset="0"/>
                <a:cs typeface="Calibri" panose="020F0502020204030204" pitchFamily="34" charset="0"/>
              </a:rPr>
              <a:t>, ta </a:t>
            </a:r>
            <a:r>
              <a:rPr lang="en-US" sz="2000" err="1">
                <a:latin typeface="Calibri" panose="020F0502020204030204" pitchFamily="34" charset="0"/>
                <a:cs typeface="Calibri" panose="020F0502020204030204" pitchFamily="34" charset="0"/>
              </a:rPr>
              <a:t>loại</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được</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rất</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nhiều</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phép</a:t>
            </a:r>
            <a:r>
              <a:rPr lang="en-US" sz="2000">
                <a:latin typeface="Calibri" panose="020F0502020204030204" pitchFamily="34" charset="0"/>
                <a:cs typeface="Calibri" panose="020F0502020204030204" pitchFamily="34" charset="0"/>
              </a:rPr>
              <a:t> so </a:t>
            </a:r>
            <a:r>
              <a:rPr lang="en-US" sz="2000" err="1">
                <a:latin typeface="Calibri" panose="020F0502020204030204" pitchFamily="34" charset="0"/>
                <a:cs typeface="Calibri" panose="020F0502020204030204" pitchFamily="34" charset="0"/>
              </a:rPr>
              <a:t>sánh</a:t>
            </a:r>
            <a:r>
              <a:rPr lang="en-US" sz="200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4121084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down)">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down)">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down)">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wipe(down)">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wipe(down)">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8" name="Hình chữ nhật 7">
            <a:extLst>
              <a:ext uri="{FF2B5EF4-FFF2-40B4-BE49-F238E27FC236}">
                <a16:creationId xmlns:a16="http://schemas.microsoft.com/office/drawing/2014/main" id="{41EA26A0-6727-485B-AC51-32E151947FB0}"/>
              </a:ext>
            </a:extLst>
          </p:cNvPr>
          <p:cNvSpPr/>
          <p:nvPr/>
        </p:nvSpPr>
        <p:spPr>
          <a:xfrm>
            <a:off x="0" y="-23260"/>
            <a:ext cx="12213780" cy="6909883"/>
          </a:xfrm>
          <a:prstGeom prst="rect">
            <a:avLst/>
          </a:prstGeom>
          <a:solidFill>
            <a:srgbClr val="AC75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28D378B3-2037-4CC6-BFC9-4FBB83B41A6C}"/>
              </a:ext>
            </a:extLst>
          </p:cNvPr>
          <p:cNvSpPr/>
          <p:nvPr/>
        </p:nvSpPr>
        <p:spPr>
          <a:xfrm>
            <a:off x="438150" y="-7651937"/>
            <a:ext cx="5378450" cy="5839311"/>
          </a:xfrm>
          <a:prstGeom prst="roundRect">
            <a:avLst>
              <a:gd name="adj" fmla="val 6207"/>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61A2CEA-FE0B-412E-AFAA-7DA05BA98064}"/>
              </a:ext>
            </a:extLst>
          </p:cNvPr>
          <p:cNvSpPr/>
          <p:nvPr/>
        </p:nvSpPr>
        <p:spPr>
          <a:xfrm>
            <a:off x="12092732" y="6356740"/>
            <a:ext cx="3929988" cy="3903792"/>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ộp Văn bản 29">
            <a:extLst>
              <a:ext uri="{FF2B5EF4-FFF2-40B4-BE49-F238E27FC236}">
                <a16:creationId xmlns:a16="http://schemas.microsoft.com/office/drawing/2014/main" id="{0132F9AA-DD2A-4C92-ABA4-6499A2657373}"/>
              </a:ext>
            </a:extLst>
          </p:cNvPr>
          <p:cNvSpPr txBox="1"/>
          <p:nvPr/>
        </p:nvSpPr>
        <p:spPr>
          <a:xfrm>
            <a:off x="812858" y="-10667703"/>
            <a:ext cx="4657344" cy="707886"/>
          </a:xfrm>
          <a:prstGeom prst="rect">
            <a:avLst/>
          </a:prstGeom>
          <a:noFill/>
        </p:spPr>
        <p:txBody>
          <a:bodyPr wrap="square" rtlCol="0">
            <a:spAutoFit/>
          </a:bodyPr>
          <a:lstStyle/>
          <a:p>
            <a:pPr algn="ctr"/>
            <a:r>
              <a:rPr lang="en-US" sz="4000" b="1">
                <a:latin typeface="Arial" panose="020B0604020202020204" pitchFamily="34" charset="0"/>
                <a:cs typeface="Arial" panose="020B0604020202020204" pitchFamily="34" charset="0"/>
              </a:rPr>
              <a:t>Nội dung 3</a:t>
            </a:r>
          </a:p>
        </p:txBody>
      </p:sp>
      <p:sp>
        <p:nvSpPr>
          <p:cNvPr id="15" name="Hộp Văn bản 30">
            <a:extLst>
              <a:ext uri="{FF2B5EF4-FFF2-40B4-BE49-F238E27FC236}">
                <a16:creationId xmlns:a16="http://schemas.microsoft.com/office/drawing/2014/main" id="{103B73FB-3971-4F2A-8823-49A0E2365034}"/>
              </a:ext>
            </a:extLst>
          </p:cNvPr>
          <p:cNvSpPr txBox="1"/>
          <p:nvPr/>
        </p:nvSpPr>
        <p:spPr>
          <a:xfrm>
            <a:off x="202139" y="-7065238"/>
            <a:ext cx="3340608" cy="369332"/>
          </a:xfrm>
          <a:prstGeom prst="rect">
            <a:avLst/>
          </a:prstGeom>
          <a:noFill/>
        </p:spPr>
        <p:txBody>
          <a:bodyPr wrap="square" rtlCol="0">
            <a:spAutoFit/>
          </a:bodyPr>
          <a:lstStyle/>
          <a:p>
            <a:pPr algn="ctr"/>
            <a:r>
              <a:rPr lang="en-US">
                <a:latin typeface="Arial" panose="020B0604020202020204" pitchFamily="34" charset="0"/>
                <a:cs typeface="Arial" panose="020B0604020202020204" pitchFamily="34" charset="0"/>
              </a:rPr>
              <a:t>Thuyết trình ở đây</a:t>
            </a:r>
          </a:p>
        </p:txBody>
      </p:sp>
      <p:sp>
        <p:nvSpPr>
          <p:cNvPr id="9" name="Oval 8">
            <a:extLst>
              <a:ext uri="{FF2B5EF4-FFF2-40B4-BE49-F238E27FC236}">
                <a16:creationId xmlns:a16="http://schemas.microsoft.com/office/drawing/2014/main" id="{B9DBB635-9E00-40F3-B41E-6652982392BB}"/>
              </a:ext>
            </a:extLst>
          </p:cNvPr>
          <p:cNvSpPr/>
          <p:nvPr/>
        </p:nvSpPr>
        <p:spPr>
          <a:xfrm>
            <a:off x="11995857" y="-3483950"/>
            <a:ext cx="3929988" cy="3903792"/>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95BCDA0A-74AF-423C-9E5F-19F5ACFD06F7}"/>
              </a:ext>
            </a:extLst>
          </p:cNvPr>
          <p:cNvSpPr/>
          <p:nvPr/>
        </p:nvSpPr>
        <p:spPr>
          <a:xfrm>
            <a:off x="11581683" y="4136225"/>
            <a:ext cx="428828"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48197E9F-9327-4C05-8D29-206B5AB83F8A}"/>
              </a:ext>
            </a:extLst>
          </p:cNvPr>
          <p:cNvSpPr/>
          <p:nvPr/>
        </p:nvSpPr>
        <p:spPr>
          <a:xfrm>
            <a:off x="11585345" y="5013861"/>
            <a:ext cx="428828"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0A35B392-11DF-407C-8188-4F55D18152C7}"/>
              </a:ext>
            </a:extLst>
          </p:cNvPr>
          <p:cNvSpPr/>
          <p:nvPr/>
        </p:nvSpPr>
        <p:spPr>
          <a:xfrm>
            <a:off x="11584650" y="1785060"/>
            <a:ext cx="392625"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0E6D8B48-B318-4A4D-9481-34F758B97B5D}"/>
              </a:ext>
            </a:extLst>
          </p:cNvPr>
          <p:cNvSpPr/>
          <p:nvPr/>
        </p:nvSpPr>
        <p:spPr>
          <a:xfrm>
            <a:off x="11599784" y="2547284"/>
            <a:ext cx="392625"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39537B7-AB5E-4D4F-988B-9068E222BF1A}"/>
              </a:ext>
            </a:extLst>
          </p:cNvPr>
          <p:cNvSpPr/>
          <p:nvPr/>
        </p:nvSpPr>
        <p:spPr>
          <a:xfrm>
            <a:off x="11599784" y="3284298"/>
            <a:ext cx="392625"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7AE97AF-FA50-4BAA-B211-9DD1B1703CB9}"/>
              </a:ext>
            </a:extLst>
          </p:cNvPr>
          <p:cNvSpPr txBox="1"/>
          <p:nvPr/>
        </p:nvSpPr>
        <p:spPr>
          <a:xfrm>
            <a:off x="6430849" y="1750158"/>
            <a:ext cx="5579662" cy="769441"/>
          </a:xfrm>
          <a:prstGeom prst="rect">
            <a:avLst/>
          </a:prstGeom>
          <a:noFill/>
        </p:spPr>
        <p:txBody>
          <a:bodyPr wrap="square" rtlCol="0">
            <a:spAutoFit/>
          </a:bodyPr>
          <a:lstStyle/>
          <a:p>
            <a:pPr algn="ctr"/>
            <a:r>
              <a:rPr lang="en-US" sz="4400" b="1" err="1">
                <a:latin typeface="Arial" panose="020B0604020202020204" pitchFamily="34" charset="0"/>
                <a:cs typeface="Arial" panose="020B0604020202020204" pitchFamily="34" charset="0"/>
              </a:rPr>
              <a:t>Thuật</a:t>
            </a:r>
            <a:r>
              <a:rPr lang="en-US" sz="4400" b="1">
                <a:latin typeface="Arial" panose="020B0604020202020204" pitchFamily="34" charset="0"/>
                <a:cs typeface="Arial" panose="020B0604020202020204" pitchFamily="34" charset="0"/>
              </a:rPr>
              <a:t> </a:t>
            </a:r>
            <a:r>
              <a:rPr lang="en-US" sz="4400" b="1" err="1">
                <a:latin typeface="Arial" panose="020B0604020202020204" pitchFamily="34" charset="0"/>
                <a:cs typeface="Arial" panose="020B0604020202020204" pitchFamily="34" charset="0"/>
              </a:rPr>
              <a:t>toán</a:t>
            </a:r>
            <a:r>
              <a:rPr lang="en-US" sz="4400" b="1">
                <a:latin typeface="Arial" panose="020B0604020202020204" pitchFamily="34" charset="0"/>
                <a:cs typeface="Arial" panose="020B0604020202020204" pitchFamily="34" charset="0"/>
              </a:rPr>
              <a:t> KMP</a:t>
            </a:r>
          </a:p>
        </p:txBody>
      </p:sp>
      <p:sp>
        <p:nvSpPr>
          <p:cNvPr id="88" name="TextBox 87">
            <a:extLst>
              <a:ext uri="{FF2B5EF4-FFF2-40B4-BE49-F238E27FC236}">
                <a16:creationId xmlns:a16="http://schemas.microsoft.com/office/drawing/2014/main" id="{0C467BAB-625F-489D-AFC7-655E4AA76089}"/>
              </a:ext>
            </a:extLst>
          </p:cNvPr>
          <p:cNvSpPr txBox="1"/>
          <p:nvPr/>
        </p:nvSpPr>
        <p:spPr>
          <a:xfrm>
            <a:off x="4646472" y="3214809"/>
            <a:ext cx="2179164" cy="400110"/>
          </a:xfrm>
          <a:prstGeom prst="rect">
            <a:avLst/>
          </a:prstGeom>
          <a:noFill/>
        </p:spPr>
        <p:txBody>
          <a:bodyPr wrap="square" rtlCol="0">
            <a:spAutoFit/>
          </a:bodyPr>
          <a:lstStyle/>
          <a:p>
            <a:pPr algn="just"/>
            <a:r>
              <a:rPr lang="en-US" sz="2000">
                <a:latin typeface="Arial" panose="020B0604020202020204" pitchFamily="34" charset="0"/>
                <a:cs typeface="Arial" panose="020B0604020202020204" pitchFamily="34" charset="0"/>
              </a:rPr>
              <a:t>James H. Morris</a:t>
            </a:r>
          </a:p>
        </p:txBody>
      </p:sp>
      <p:sp>
        <p:nvSpPr>
          <p:cNvPr id="89" name="Rectangle: Rounded Corners 88">
            <a:extLst>
              <a:ext uri="{FF2B5EF4-FFF2-40B4-BE49-F238E27FC236}">
                <a16:creationId xmlns:a16="http://schemas.microsoft.com/office/drawing/2014/main" id="{9E1CD038-5F0F-4034-8082-5DEFB9F20485}"/>
              </a:ext>
            </a:extLst>
          </p:cNvPr>
          <p:cNvSpPr/>
          <p:nvPr/>
        </p:nvSpPr>
        <p:spPr>
          <a:xfrm>
            <a:off x="1055914" y="-5417506"/>
            <a:ext cx="3200400" cy="3873175"/>
          </a:xfrm>
          <a:prstGeom prst="roundRect">
            <a:avLst>
              <a:gd name="adj" fmla="val 8504"/>
            </a:avLst>
          </a:prstGeom>
          <a:solidFill>
            <a:srgbClr val="AC75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4211082A-25D1-427F-95B6-5773C0FEAC10}"/>
              </a:ext>
            </a:extLst>
          </p:cNvPr>
          <p:cNvSpPr txBox="1"/>
          <p:nvPr/>
        </p:nvSpPr>
        <p:spPr>
          <a:xfrm>
            <a:off x="4590463" y="8179280"/>
            <a:ext cx="5734202" cy="769441"/>
          </a:xfrm>
          <a:prstGeom prst="rect">
            <a:avLst/>
          </a:prstGeom>
          <a:noFill/>
        </p:spPr>
        <p:txBody>
          <a:bodyPr wrap="square" rtlCol="0">
            <a:spAutoFit/>
          </a:bodyPr>
          <a:lstStyle/>
          <a:p>
            <a:pPr algn="ctr"/>
            <a:r>
              <a:rPr lang="en-US" sz="4400" b="1">
                <a:latin typeface="Arial" panose="020B0604020202020204" pitchFamily="34" charset="0"/>
                <a:cs typeface="Arial" panose="020B0604020202020204" pitchFamily="34" charset="0"/>
              </a:rPr>
              <a:t>Ghi chú nội dung 4</a:t>
            </a:r>
          </a:p>
        </p:txBody>
      </p:sp>
      <p:sp>
        <p:nvSpPr>
          <p:cNvPr id="91" name="TextBox 90">
            <a:extLst>
              <a:ext uri="{FF2B5EF4-FFF2-40B4-BE49-F238E27FC236}">
                <a16:creationId xmlns:a16="http://schemas.microsoft.com/office/drawing/2014/main" id="{6BCE337E-B4C1-4468-A9AE-66355E1E3E4E}"/>
              </a:ext>
            </a:extLst>
          </p:cNvPr>
          <p:cNvSpPr txBox="1"/>
          <p:nvPr/>
        </p:nvSpPr>
        <p:spPr>
          <a:xfrm>
            <a:off x="4949160" y="13750325"/>
            <a:ext cx="5234522" cy="400110"/>
          </a:xfrm>
          <a:prstGeom prst="rect">
            <a:avLst/>
          </a:prstGeom>
          <a:noFill/>
        </p:spPr>
        <p:txBody>
          <a:bodyPr wrap="square" rtlCol="0">
            <a:spAutoFit/>
          </a:bodyPr>
          <a:lstStyle/>
          <a:p>
            <a:r>
              <a:rPr lang="en-US" sz="2000">
                <a:latin typeface="Arial" panose="020B0604020202020204" pitchFamily="34" charset="0"/>
                <a:cs typeface="Arial" panose="020B0604020202020204" pitchFamily="34" charset="0"/>
              </a:rPr>
              <a:t>Thuyết trình ở đây nhé</a:t>
            </a:r>
          </a:p>
        </p:txBody>
      </p:sp>
      <p:sp>
        <p:nvSpPr>
          <p:cNvPr id="14" name="Oval 13">
            <a:extLst>
              <a:ext uri="{FF2B5EF4-FFF2-40B4-BE49-F238E27FC236}">
                <a16:creationId xmlns:a16="http://schemas.microsoft.com/office/drawing/2014/main" id="{106D3B35-4FC4-702C-FB95-FFFDDC973988}"/>
              </a:ext>
            </a:extLst>
          </p:cNvPr>
          <p:cNvSpPr/>
          <p:nvPr/>
        </p:nvSpPr>
        <p:spPr>
          <a:xfrm>
            <a:off x="3551273" y="-23260"/>
            <a:ext cx="3278496" cy="327730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A597BEB2-C087-4BDE-B71D-3D4D9A64228E}"/>
              </a:ext>
            </a:extLst>
          </p:cNvPr>
          <p:cNvSpPr/>
          <p:nvPr/>
        </p:nvSpPr>
        <p:spPr>
          <a:xfrm>
            <a:off x="1363843" y="1605974"/>
            <a:ext cx="3278496" cy="327730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1A31103-DA25-467C-8C0F-8917CAFAD04C}"/>
              </a:ext>
            </a:extLst>
          </p:cNvPr>
          <p:cNvSpPr/>
          <p:nvPr/>
        </p:nvSpPr>
        <p:spPr>
          <a:xfrm>
            <a:off x="1645909" y="1865854"/>
            <a:ext cx="2709275" cy="2717643"/>
          </a:xfrm>
          <a:prstGeom prst="ellipse">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AAB418CA-6876-4FA3-8DCB-95BC1B3C7CFB}"/>
              </a:ext>
            </a:extLst>
          </p:cNvPr>
          <p:cNvSpPr/>
          <p:nvPr/>
        </p:nvSpPr>
        <p:spPr>
          <a:xfrm>
            <a:off x="1344383" y="1641681"/>
            <a:ext cx="982935" cy="986397"/>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2232E6D-B2A1-E3E2-FA64-AC525EAB75C1}"/>
              </a:ext>
            </a:extLst>
          </p:cNvPr>
          <p:cNvSpPr/>
          <p:nvPr/>
        </p:nvSpPr>
        <p:spPr>
          <a:xfrm>
            <a:off x="4068646" y="3580694"/>
            <a:ext cx="3278496" cy="327730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27E0BD8-462A-33D0-DE7A-8DF81BFBFE31}"/>
              </a:ext>
            </a:extLst>
          </p:cNvPr>
          <p:cNvSpPr/>
          <p:nvPr/>
        </p:nvSpPr>
        <p:spPr>
          <a:xfrm>
            <a:off x="4353257" y="3873237"/>
            <a:ext cx="2709275" cy="2717643"/>
          </a:xfrm>
          <a:prstGeom prst="ellipse">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167B928-D280-4240-A3DD-2D444BA4D6A3}"/>
              </a:ext>
            </a:extLst>
          </p:cNvPr>
          <p:cNvSpPr/>
          <p:nvPr/>
        </p:nvSpPr>
        <p:spPr>
          <a:xfrm>
            <a:off x="3593544" y="4091108"/>
            <a:ext cx="794915" cy="752269"/>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6896E9D-978A-B128-20D6-D18A9F44C478}"/>
              </a:ext>
            </a:extLst>
          </p:cNvPr>
          <p:cNvSpPr/>
          <p:nvPr/>
        </p:nvSpPr>
        <p:spPr>
          <a:xfrm>
            <a:off x="6305885" y="2335947"/>
            <a:ext cx="794915" cy="752269"/>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543B9E65-5E48-48E8-7E74-EFCC891BE044}"/>
              </a:ext>
            </a:extLst>
          </p:cNvPr>
          <p:cNvSpPr/>
          <p:nvPr/>
        </p:nvSpPr>
        <p:spPr>
          <a:xfrm>
            <a:off x="3862007" y="207249"/>
            <a:ext cx="2709275" cy="2717643"/>
          </a:xfrm>
          <a:prstGeom prst="ellipse">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3998243-9750-4168-3610-E0D2DB18FFB5}"/>
              </a:ext>
            </a:extLst>
          </p:cNvPr>
          <p:cNvSpPr txBox="1"/>
          <p:nvPr/>
        </p:nvSpPr>
        <p:spPr>
          <a:xfrm>
            <a:off x="6804905" y="6297208"/>
            <a:ext cx="2179164" cy="400110"/>
          </a:xfrm>
          <a:prstGeom prst="rect">
            <a:avLst/>
          </a:prstGeom>
          <a:noFill/>
        </p:spPr>
        <p:txBody>
          <a:bodyPr wrap="square" rtlCol="0">
            <a:spAutoFit/>
          </a:bodyPr>
          <a:lstStyle/>
          <a:p>
            <a:pPr algn="just"/>
            <a:r>
              <a:rPr lang="en-US" sz="2000">
                <a:latin typeface="Arial" panose="020B0604020202020204" pitchFamily="34" charset="0"/>
                <a:cs typeface="Arial" panose="020B0604020202020204" pitchFamily="34" charset="0"/>
              </a:rPr>
              <a:t>Donald Knuth</a:t>
            </a:r>
          </a:p>
        </p:txBody>
      </p:sp>
      <p:sp>
        <p:nvSpPr>
          <p:cNvPr id="20" name="TextBox 19">
            <a:extLst>
              <a:ext uri="{FF2B5EF4-FFF2-40B4-BE49-F238E27FC236}">
                <a16:creationId xmlns:a16="http://schemas.microsoft.com/office/drawing/2014/main" id="{04E69B62-3D05-8602-A67F-EDE72044CBD9}"/>
              </a:ext>
            </a:extLst>
          </p:cNvPr>
          <p:cNvSpPr txBox="1"/>
          <p:nvPr/>
        </p:nvSpPr>
        <p:spPr>
          <a:xfrm>
            <a:off x="2051948" y="4848089"/>
            <a:ext cx="2179164" cy="400110"/>
          </a:xfrm>
          <a:prstGeom prst="rect">
            <a:avLst/>
          </a:prstGeom>
          <a:noFill/>
        </p:spPr>
        <p:txBody>
          <a:bodyPr wrap="square" rtlCol="0">
            <a:spAutoFit/>
          </a:bodyPr>
          <a:lstStyle/>
          <a:p>
            <a:pPr algn="just"/>
            <a:r>
              <a:rPr lang="en-US" sz="2000">
                <a:latin typeface="Arial" panose="020B0604020202020204" pitchFamily="34" charset="0"/>
                <a:cs typeface="Arial" panose="020B0604020202020204" pitchFamily="34" charset="0"/>
              </a:rPr>
              <a:t>Vaughan Pratt</a:t>
            </a:r>
          </a:p>
        </p:txBody>
      </p:sp>
    </p:spTree>
    <p:extLst>
      <p:ext uri="{BB962C8B-B14F-4D97-AF65-F5344CB8AC3E}">
        <p14:creationId xmlns:p14="http://schemas.microsoft.com/office/powerpoint/2010/main" val="4184679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8" name="Hình chữ nhật 7">
            <a:extLst>
              <a:ext uri="{FF2B5EF4-FFF2-40B4-BE49-F238E27FC236}">
                <a16:creationId xmlns:a16="http://schemas.microsoft.com/office/drawing/2014/main" id="{41EA26A0-6727-485B-AC51-32E151947FB0}"/>
              </a:ext>
            </a:extLst>
          </p:cNvPr>
          <p:cNvSpPr/>
          <p:nvPr/>
        </p:nvSpPr>
        <p:spPr>
          <a:xfrm>
            <a:off x="0" y="-12586"/>
            <a:ext cx="12213780" cy="6858000"/>
          </a:xfrm>
          <a:prstGeom prst="rect">
            <a:avLst/>
          </a:prstGeom>
          <a:solidFill>
            <a:srgbClr val="C7A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A597BEB2-C087-4BDE-B71D-3D4D9A64228E}"/>
              </a:ext>
            </a:extLst>
          </p:cNvPr>
          <p:cNvSpPr/>
          <p:nvPr/>
        </p:nvSpPr>
        <p:spPr>
          <a:xfrm>
            <a:off x="-11056757" y="1605974"/>
            <a:ext cx="3278496" cy="327730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1A31103-DA25-467C-8C0F-8917CAFAD04C}"/>
              </a:ext>
            </a:extLst>
          </p:cNvPr>
          <p:cNvSpPr/>
          <p:nvPr/>
        </p:nvSpPr>
        <p:spPr>
          <a:xfrm>
            <a:off x="-10774691" y="1865854"/>
            <a:ext cx="2709275" cy="2717643"/>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AAB418CA-6876-4FA3-8DCB-95BC1B3C7CFB}"/>
              </a:ext>
            </a:extLst>
          </p:cNvPr>
          <p:cNvSpPr/>
          <p:nvPr/>
        </p:nvSpPr>
        <p:spPr>
          <a:xfrm>
            <a:off x="-11076217" y="1641681"/>
            <a:ext cx="982935" cy="986397"/>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167B928-D280-4240-A3DD-2D444BA4D6A3}"/>
              </a:ext>
            </a:extLst>
          </p:cNvPr>
          <p:cNvSpPr/>
          <p:nvPr/>
        </p:nvSpPr>
        <p:spPr>
          <a:xfrm>
            <a:off x="-8827056" y="4091108"/>
            <a:ext cx="794915" cy="752269"/>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95BCDA0A-74AF-423C-9E5F-19F5ACFD06F7}"/>
              </a:ext>
            </a:extLst>
          </p:cNvPr>
          <p:cNvSpPr/>
          <p:nvPr/>
        </p:nvSpPr>
        <p:spPr>
          <a:xfrm>
            <a:off x="25907283" y="4136225"/>
            <a:ext cx="428828"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48197E9F-9327-4C05-8D29-206B5AB83F8A}"/>
              </a:ext>
            </a:extLst>
          </p:cNvPr>
          <p:cNvSpPr/>
          <p:nvPr/>
        </p:nvSpPr>
        <p:spPr>
          <a:xfrm>
            <a:off x="25910945" y="5013861"/>
            <a:ext cx="428828"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0A35B392-11DF-407C-8188-4F55D18152C7}"/>
              </a:ext>
            </a:extLst>
          </p:cNvPr>
          <p:cNvSpPr/>
          <p:nvPr/>
        </p:nvSpPr>
        <p:spPr>
          <a:xfrm>
            <a:off x="25910250" y="1785060"/>
            <a:ext cx="392625"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0E6D8B48-B318-4A4D-9481-34F758B97B5D}"/>
              </a:ext>
            </a:extLst>
          </p:cNvPr>
          <p:cNvSpPr/>
          <p:nvPr/>
        </p:nvSpPr>
        <p:spPr>
          <a:xfrm>
            <a:off x="25925384" y="2547284"/>
            <a:ext cx="392625"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39537B7-AB5E-4D4F-988B-9068E222BF1A}"/>
              </a:ext>
            </a:extLst>
          </p:cNvPr>
          <p:cNvSpPr/>
          <p:nvPr/>
        </p:nvSpPr>
        <p:spPr>
          <a:xfrm>
            <a:off x="25925384" y="3284298"/>
            <a:ext cx="392625"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7AE97AF-FA50-4BAA-B211-9DD1B1703CB9}"/>
              </a:ext>
            </a:extLst>
          </p:cNvPr>
          <p:cNvSpPr txBox="1"/>
          <p:nvPr/>
        </p:nvSpPr>
        <p:spPr>
          <a:xfrm>
            <a:off x="21779921" y="1750158"/>
            <a:ext cx="3532718" cy="769441"/>
          </a:xfrm>
          <a:prstGeom prst="rect">
            <a:avLst/>
          </a:prstGeom>
          <a:noFill/>
        </p:spPr>
        <p:txBody>
          <a:bodyPr wrap="square" rtlCol="0">
            <a:spAutoFit/>
          </a:bodyPr>
          <a:lstStyle/>
          <a:p>
            <a:pPr algn="ctr"/>
            <a:r>
              <a:rPr lang="en-US" sz="4400" b="1">
                <a:latin typeface="Arial" panose="020B0604020202020204" pitchFamily="34" charset="0"/>
                <a:cs typeface="Arial" panose="020B0604020202020204" pitchFamily="34" charset="0"/>
              </a:rPr>
              <a:t>Nội dung 4</a:t>
            </a:r>
          </a:p>
        </p:txBody>
      </p:sp>
      <p:sp>
        <p:nvSpPr>
          <p:cNvPr id="88" name="TextBox 87">
            <a:extLst>
              <a:ext uri="{FF2B5EF4-FFF2-40B4-BE49-F238E27FC236}">
                <a16:creationId xmlns:a16="http://schemas.microsoft.com/office/drawing/2014/main" id="{0C467BAB-625F-489D-AFC7-655E4AA76089}"/>
              </a:ext>
            </a:extLst>
          </p:cNvPr>
          <p:cNvSpPr txBox="1"/>
          <p:nvPr/>
        </p:nvSpPr>
        <p:spPr>
          <a:xfrm>
            <a:off x="19829400" y="2519599"/>
            <a:ext cx="5234522" cy="400110"/>
          </a:xfrm>
          <a:prstGeom prst="rect">
            <a:avLst/>
          </a:prstGeom>
          <a:noFill/>
        </p:spPr>
        <p:txBody>
          <a:bodyPr wrap="square" rtlCol="0">
            <a:spAutoFit/>
          </a:bodyPr>
          <a:lstStyle/>
          <a:p>
            <a:pPr algn="r"/>
            <a:r>
              <a:rPr lang="en-US" sz="2000">
                <a:latin typeface="Arial" panose="020B0604020202020204" pitchFamily="34" charset="0"/>
                <a:cs typeface="Arial" panose="020B0604020202020204" pitchFamily="34" charset="0"/>
              </a:rPr>
              <a:t>Chủ đề nội dung 4</a:t>
            </a:r>
          </a:p>
        </p:txBody>
      </p:sp>
      <p:sp>
        <p:nvSpPr>
          <p:cNvPr id="24" name="TextBox 23">
            <a:extLst>
              <a:ext uri="{FF2B5EF4-FFF2-40B4-BE49-F238E27FC236}">
                <a16:creationId xmlns:a16="http://schemas.microsoft.com/office/drawing/2014/main" id="{AAFE18C9-C47B-4F4C-B079-D9653101D45E}"/>
              </a:ext>
            </a:extLst>
          </p:cNvPr>
          <p:cNvSpPr txBox="1"/>
          <p:nvPr/>
        </p:nvSpPr>
        <p:spPr>
          <a:xfrm>
            <a:off x="4487599" y="1096413"/>
            <a:ext cx="5734202" cy="769441"/>
          </a:xfrm>
          <a:prstGeom prst="rect">
            <a:avLst/>
          </a:prstGeom>
          <a:noFill/>
        </p:spPr>
        <p:txBody>
          <a:bodyPr wrap="square" rtlCol="0">
            <a:spAutoFit/>
          </a:bodyPr>
          <a:lstStyle/>
          <a:p>
            <a:r>
              <a:rPr lang="en-US" sz="4400" b="1" err="1">
                <a:latin typeface="Arial" panose="020B0604020202020204" pitchFamily="34" charset="0"/>
                <a:cs typeface="Arial" panose="020B0604020202020204" pitchFamily="34" charset="0"/>
              </a:rPr>
              <a:t>Giới</a:t>
            </a:r>
            <a:r>
              <a:rPr lang="en-US" sz="4400" b="1">
                <a:latin typeface="Arial" panose="020B0604020202020204" pitchFamily="34" charset="0"/>
                <a:cs typeface="Arial" panose="020B0604020202020204" pitchFamily="34" charset="0"/>
              </a:rPr>
              <a:t> </a:t>
            </a:r>
            <a:r>
              <a:rPr lang="en-US" sz="4400" b="1" err="1">
                <a:latin typeface="Arial" panose="020B0604020202020204" pitchFamily="34" charset="0"/>
                <a:cs typeface="Arial" panose="020B0604020202020204" pitchFamily="34" charset="0"/>
              </a:rPr>
              <a:t>thiệu</a:t>
            </a:r>
            <a:endParaRPr lang="en-US" sz="4400" b="1">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CFAE102E-3C04-460E-A81D-CD88588BC185}"/>
              </a:ext>
            </a:extLst>
          </p:cNvPr>
          <p:cNvSpPr txBox="1"/>
          <p:nvPr/>
        </p:nvSpPr>
        <p:spPr>
          <a:xfrm>
            <a:off x="4487599" y="1865854"/>
            <a:ext cx="7264620" cy="4401205"/>
          </a:xfrm>
          <a:prstGeom prst="rect">
            <a:avLst/>
          </a:prstGeom>
          <a:noFill/>
        </p:spPr>
        <p:txBody>
          <a:bodyPr wrap="square" rtlCol="0">
            <a:spAutoFit/>
          </a:bodyPr>
          <a:lstStyle/>
          <a:p>
            <a:pPr algn="just"/>
            <a:r>
              <a:rPr lang="vi-VN" sz="2000">
                <a:latin typeface="Calibri" panose="020F0502020204030204" pitchFamily="34" charset="0"/>
                <a:cs typeface="Calibri" panose="020F0502020204030204" pitchFamily="34" charset="0"/>
              </a:rPr>
              <a:t>Thuật toán KMP dựa trên tính chất phân nhỏ (degenerating property) của chuỗi kí</a:t>
            </a:r>
            <a:r>
              <a:rPr lang="en-US" sz="2000">
                <a:latin typeface="Calibri" panose="020F0502020204030204" pitchFamily="34" charset="0"/>
                <a:cs typeface="Calibri" panose="020F0502020204030204" pitchFamily="34" charset="0"/>
              </a:rPr>
              <a:t> </a:t>
            </a:r>
            <a:r>
              <a:rPr lang="vi-VN" sz="2000">
                <a:latin typeface="Calibri" panose="020F0502020204030204" pitchFamily="34" charset="0"/>
                <a:cs typeface="Calibri" panose="020F0502020204030204" pitchFamily="34" charset="0"/>
              </a:rPr>
              <a:t>tự cần tìm S. Theo đó bên trong chuỗi S có thể tồn tại các các chuỗi con nhỏ lặp lại. Dựa vào</a:t>
            </a:r>
            <a:r>
              <a:rPr lang="en-US" sz="2000">
                <a:latin typeface="Calibri" panose="020F0502020204030204" pitchFamily="34" charset="0"/>
                <a:cs typeface="Calibri" panose="020F0502020204030204" pitchFamily="34" charset="0"/>
              </a:rPr>
              <a:t> </a:t>
            </a:r>
            <a:r>
              <a:rPr lang="vi-VN" sz="2000">
                <a:latin typeface="Calibri" panose="020F0502020204030204" pitchFamily="34" charset="0"/>
                <a:cs typeface="Calibri" panose="020F0502020204030204" pitchFamily="34" charset="0"/>
              </a:rPr>
              <a:t>đó có thể cải thiện được hạn chế của thuật toán Naive – Brute Force khi gặp phải trường</a:t>
            </a:r>
            <a:r>
              <a:rPr lang="en-US" sz="2000">
                <a:latin typeface="Calibri" panose="020F0502020204030204" pitchFamily="34" charset="0"/>
                <a:cs typeface="Calibri" panose="020F0502020204030204" pitchFamily="34" charset="0"/>
              </a:rPr>
              <a:t> </a:t>
            </a:r>
            <a:r>
              <a:rPr lang="vi-VN" sz="2000">
                <a:latin typeface="Calibri" panose="020F0502020204030204" pitchFamily="34" charset="0"/>
                <a:cs typeface="Calibri" panose="020F0502020204030204" pitchFamily="34" charset="0"/>
              </a:rPr>
              <a:t>hợp nhiều kí tự không khớp nối tiếp sau các kí tự khớp.</a:t>
            </a:r>
          </a:p>
          <a:p>
            <a:pPr algn="just"/>
            <a:endParaRPr lang="en-US" sz="2000">
              <a:latin typeface="Calibri" panose="020F0502020204030204" pitchFamily="34" charset="0"/>
              <a:cs typeface="Calibri" panose="020F0502020204030204" pitchFamily="34" charset="0"/>
            </a:endParaRPr>
          </a:p>
          <a:p>
            <a:pPr algn="just"/>
            <a:r>
              <a:rPr lang="vi-VN" sz="2000">
                <a:latin typeface="Calibri" panose="020F0502020204030204" pitchFamily="34" charset="0"/>
                <a:cs typeface="Calibri" panose="020F0502020204030204" pitchFamily="34" charset="0"/>
              </a:rPr>
              <a:t>Ví dụ: </a:t>
            </a:r>
            <a:endParaRPr lang="en-US" sz="2000">
              <a:latin typeface="Calibri" panose="020F0502020204030204" pitchFamily="34" charset="0"/>
              <a:cs typeface="Calibri" panose="020F0502020204030204" pitchFamily="34" charset="0"/>
            </a:endParaRPr>
          </a:p>
          <a:p>
            <a:pPr algn="just"/>
            <a:r>
              <a:rPr lang="vi-VN" sz="2000">
                <a:latin typeface="Calibri" panose="020F0502020204030204" pitchFamily="34" charset="0"/>
                <a:cs typeface="Calibri" panose="020F0502020204030204" pitchFamily="34" charset="0"/>
              </a:rPr>
              <a:t>txt[] = “AAAAAAAAAAAAAAAAAB"</a:t>
            </a:r>
          </a:p>
          <a:p>
            <a:pPr algn="just"/>
            <a:r>
              <a:rPr lang="vi-VN" sz="2000">
                <a:latin typeface="Calibri" panose="020F0502020204030204" pitchFamily="34" charset="0"/>
                <a:cs typeface="Calibri" panose="020F0502020204030204" pitchFamily="34" charset="0"/>
              </a:rPr>
              <a:t>pat[] = “AAAB”</a:t>
            </a:r>
          </a:p>
          <a:p>
            <a:pPr algn="just"/>
            <a:endParaRPr lang="en-US" sz="2000">
              <a:latin typeface="Calibri" panose="020F0502020204030204" pitchFamily="34" charset="0"/>
              <a:cs typeface="Calibri" panose="020F0502020204030204" pitchFamily="34" charset="0"/>
            </a:endParaRPr>
          </a:p>
          <a:p>
            <a:pPr algn="just"/>
            <a:r>
              <a:rPr lang="vi-VN" sz="2000" u="sng">
                <a:latin typeface="Calibri" panose="020F0502020204030204" pitchFamily="34" charset="0"/>
                <a:cs typeface="Calibri" panose="020F0502020204030204" pitchFamily="34" charset="0"/>
              </a:rPr>
              <a:t>Ý tưởng của thuật toán</a:t>
            </a:r>
            <a:r>
              <a:rPr lang="vi-VN" sz="2000">
                <a:latin typeface="Calibri" panose="020F0502020204030204" pitchFamily="34" charset="0"/>
                <a:cs typeface="Calibri" panose="020F0502020204030204" pitchFamily="34" charset="0"/>
              </a:rPr>
              <a:t>: </a:t>
            </a:r>
            <a:r>
              <a:rPr lang="en-US" sz="2000">
                <a:latin typeface="Calibri" panose="020F0502020204030204" pitchFamily="34" charset="0"/>
                <a:cs typeface="Calibri" panose="020F0502020204030204" pitchFamily="34" charset="0"/>
              </a:rPr>
              <a:t>M</a:t>
            </a:r>
            <a:r>
              <a:rPr lang="vi-VN" sz="2000">
                <a:latin typeface="Calibri" panose="020F0502020204030204" pitchFamily="34" charset="0"/>
                <a:cs typeface="Calibri" panose="020F0502020204030204" pitchFamily="34" charset="0"/>
              </a:rPr>
              <a:t>ỗi khi gặp phải các kí tự không khớp sau các kí tự khớp,</a:t>
            </a:r>
            <a:r>
              <a:rPr lang="en-US" sz="2000">
                <a:latin typeface="Calibri" panose="020F0502020204030204" pitchFamily="34" charset="0"/>
                <a:cs typeface="Calibri" panose="020F0502020204030204" pitchFamily="34" charset="0"/>
              </a:rPr>
              <a:t> </a:t>
            </a:r>
            <a:r>
              <a:rPr lang="vi-VN" sz="2000">
                <a:latin typeface="Calibri" panose="020F0502020204030204" pitchFamily="34" charset="0"/>
                <a:cs typeface="Calibri" panose="020F0502020204030204" pitchFamily="34" charset="0"/>
              </a:rPr>
              <a:t>thay vì dịch tới một vị trí trên chuỗi txt[] như thuật toán Naïve, ta vận dụng những phần đã</a:t>
            </a:r>
            <a:r>
              <a:rPr lang="en-US" sz="2000">
                <a:latin typeface="Calibri" panose="020F0502020204030204" pitchFamily="34" charset="0"/>
                <a:cs typeface="Calibri" panose="020F0502020204030204" pitchFamily="34" charset="0"/>
              </a:rPr>
              <a:t> </a:t>
            </a:r>
            <a:r>
              <a:rPr lang="vi-VN" sz="2000">
                <a:latin typeface="Calibri" panose="020F0502020204030204" pitchFamily="34" charset="0"/>
                <a:cs typeface="Calibri" panose="020F0502020204030204" pitchFamily="34" charset="0"/>
              </a:rPr>
              <a:t>duyệt qua để tránh lặp lại các bước so chuỗi đã từng thực hiện.</a:t>
            </a:r>
            <a:endParaRPr lang="en-US" sz="2000">
              <a:latin typeface="Calibri" panose="020F0502020204030204" pitchFamily="34" charset="0"/>
              <a:cs typeface="Calibri" panose="020F0502020204030204" pitchFamily="34" charset="0"/>
            </a:endParaRPr>
          </a:p>
        </p:txBody>
      </p:sp>
      <p:sp>
        <p:nvSpPr>
          <p:cNvPr id="6" name="Oval 5">
            <a:extLst>
              <a:ext uri="{FF2B5EF4-FFF2-40B4-BE49-F238E27FC236}">
                <a16:creationId xmlns:a16="http://schemas.microsoft.com/office/drawing/2014/main" id="{75E1DEF1-3027-4481-A8E5-90A3D25098A3}"/>
              </a:ext>
            </a:extLst>
          </p:cNvPr>
          <p:cNvSpPr/>
          <p:nvPr/>
        </p:nvSpPr>
        <p:spPr>
          <a:xfrm>
            <a:off x="6085110" y="-4471406"/>
            <a:ext cx="1971675" cy="194835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508A5292-31D2-456E-98DE-83733FE1BE39}"/>
              </a:ext>
            </a:extLst>
          </p:cNvPr>
          <p:cNvSpPr/>
          <p:nvPr/>
        </p:nvSpPr>
        <p:spPr>
          <a:xfrm>
            <a:off x="1055914" y="1288087"/>
            <a:ext cx="3200400" cy="3873175"/>
          </a:xfrm>
          <a:prstGeom prst="roundRect">
            <a:avLst>
              <a:gd name="adj" fmla="val 8504"/>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AFDF22D-8881-4587-9050-AD19F87ED463}"/>
              </a:ext>
            </a:extLst>
          </p:cNvPr>
          <p:cNvSpPr txBox="1"/>
          <p:nvPr/>
        </p:nvSpPr>
        <p:spPr>
          <a:xfrm>
            <a:off x="4149736" y="-4352854"/>
            <a:ext cx="5057775" cy="830997"/>
          </a:xfrm>
          <a:prstGeom prst="rect">
            <a:avLst/>
          </a:prstGeom>
          <a:noFill/>
        </p:spPr>
        <p:txBody>
          <a:bodyPr wrap="square" rtlCol="0">
            <a:spAutoFit/>
          </a:bodyPr>
          <a:lstStyle/>
          <a:p>
            <a:r>
              <a:rPr lang="en-US" sz="4800" b="1">
                <a:solidFill>
                  <a:srgbClr val="C7A1E3"/>
                </a:solidFill>
                <a:latin typeface="Arial" panose="020B0604020202020204" pitchFamily="34" charset="0"/>
                <a:cs typeface="Arial" panose="020B0604020202020204" pitchFamily="34" charset="0"/>
              </a:rPr>
              <a:t>NỘI DUNG 4 Ý 2</a:t>
            </a:r>
          </a:p>
        </p:txBody>
      </p:sp>
      <p:sp>
        <p:nvSpPr>
          <p:cNvPr id="28" name="TextBox 27">
            <a:extLst>
              <a:ext uri="{FF2B5EF4-FFF2-40B4-BE49-F238E27FC236}">
                <a16:creationId xmlns:a16="http://schemas.microsoft.com/office/drawing/2014/main" id="{B107923D-BC1A-44E3-995C-1CBA8A4C97F0}"/>
              </a:ext>
            </a:extLst>
          </p:cNvPr>
          <p:cNvSpPr txBox="1"/>
          <p:nvPr/>
        </p:nvSpPr>
        <p:spPr>
          <a:xfrm>
            <a:off x="4149736" y="-3509292"/>
            <a:ext cx="5057775" cy="523220"/>
          </a:xfrm>
          <a:prstGeom prst="rect">
            <a:avLst/>
          </a:prstGeom>
          <a:noFill/>
        </p:spPr>
        <p:txBody>
          <a:bodyPr wrap="square" rtlCol="0">
            <a:spAutoFit/>
          </a:bodyPr>
          <a:lstStyle/>
          <a:p>
            <a:r>
              <a:rPr lang="en-US" sz="2800">
                <a:solidFill>
                  <a:srgbClr val="C7A1E3"/>
                </a:solidFill>
                <a:latin typeface="Arial" panose="020B0604020202020204" pitchFamily="34" charset="0"/>
                <a:cs typeface="Arial" panose="020B0604020202020204" pitchFamily="34" charset="0"/>
              </a:rPr>
              <a:t>Thuyết trình ở đây</a:t>
            </a:r>
          </a:p>
        </p:txBody>
      </p:sp>
    </p:spTree>
    <p:extLst>
      <p:ext uri="{BB962C8B-B14F-4D97-AF65-F5344CB8AC3E}">
        <p14:creationId xmlns:p14="http://schemas.microsoft.com/office/powerpoint/2010/main" val="283824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Hình Bầu dục 5">
            <a:extLst>
              <a:ext uri="{FF2B5EF4-FFF2-40B4-BE49-F238E27FC236}">
                <a16:creationId xmlns:a16="http://schemas.microsoft.com/office/drawing/2014/main" id="{31FACC41-BF97-4C8D-8A8E-67B790AE0E8C}"/>
              </a:ext>
            </a:extLst>
          </p:cNvPr>
          <p:cNvSpPr/>
          <p:nvPr/>
        </p:nvSpPr>
        <p:spPr>
          <a:xfrm>
            <a:off x="5337142" y="2670142"/>
            <a:ext cx="1517716" cy="151771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ình Bầu dục 6">
            <a:extLst>
              <a:ext uri="{FF2B5EF4-FFF2-40B4-BE49-F238E27FC236}">
                <a16:creationId xmlns:a16="http://schemas.microsoft.com/office/drawing/2014/main" id="{E9078CB8-1169-4F88-BF63-FD3834438AD2}"/>
              </a:ext>
            </a:extLst>
          </p:cNvPr>
          <p:cNvSpPr/>
          <p:nvPr/>
        </p:nvSpPr>
        <p:spPr>
          <a:xfrm>
            <a:off x="3035432" y="471341"/>
            <a:ext cx="6136849" cy="5920032"/>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ình Bầu dục 7">
            <a:extLst>
              <a:ext uri="{FF2B5EF4-FFF2-40B4-BE49-F238E27FC236}">
                <a16:creationId xmlns:a16="http://schemas.microsoft.com/office/drawing/2014/main" id="{EF475D56-E5E3-42F9-B66B-D6FC8B2E233F}"/>
              </a:ext>
            </a:extLst>
          </p:cNvPr>
          <p:cNvSpPr/>
          <p:nvPr/>
        </p:nvSpPr>
        <p:spPr>
          <a:xfrm>
            <a:off x="3564902" y="1039304"/>
            <a:ext cx="5062195" cy="4779391"/>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ình Bầu dục 8">
            <a:extLst>
              <a:ext uri="{FF2B5EF4-FFF2-40B4-BE49-F238E27FC236}">
                <a16:creationId xmlns:a16="http://schemas.microsoft.com/office/drawing/2014/main" id="{0AAF0C6C-D41F-4C19-BA0F-1E92F530B2F1}"/>
              </a:ext>
            </a:extLst>
          </p:cNvPr>
          <p:cNvSpPr/>
          <p:nvPr/>
        </p:nvSpPr>
        <p:spPr>
          <a:xfrm>
            <a:off x="8707225" y="3245177"/>
            <a:ext cx="384928" cy="38885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ình Bầu dục 9">
            <a:extLst>
              <a:ext uri="{FF2B5EF4-FFF2-40B4-BE49-F238E27FC236}">
                <a16:creationId xmlns:a16="http://schemas.microsoft.com/office/drawing/2014/main" id="{BF977A50-0332-4EBA-8872-052DD4FB18C4}"/>
              </a:ext>
            </a:extLst>
          </p:cNvPr>
          <p:cNvSpPr/>
          <p:nvPr/>
        </p:nvSpPr>
        <p:spPr>
          <a:xfrm>
            <a:off x="3116344" y="3245177"/>
            <a:ext cx="384928" cy="38885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ình Bầu dục 10">
            <a:extLst>
              <a:ext uri="{FF2B5EF4-FFF2-40B4-BE49-F238E27FC236}">
                <a16:creationId xmlns:a16="http://schemas.microsoft.com/office/drawing/2014/main" id="{1986621E-68D8-43E0-9ADA-00802C4455A0}"/>
              </a:ext>
            </a:extLst>
          </p:cNvPr>
          <p:cNvSpPr/>
          <p:nvPr/>
        </p:nvSpPr>
        <p:spPr>
          <a:xfrm>
            <a:off x="5911392" y="5903534"/>
            <a:ext cx="384928" cy="38885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ình Bầu dục 11">
            <a:extLst>
              <a:ext uri="{FF2B5EF4-FFF2-40B4-BE49-F238E27FC236}">
                <a16:creationId xmlns:a16="http://schemas.microsoft.com/office/drawing/2014/main" id="{89DDA234-51FF-4B2C-AD05-D19B1AE88446}"/>
              </a:ext>
            </a:extLst>
          </p:cNvPr>
          <p:cNvSpPr/>
          <p:nvPr/>
        </p:nvSpPr>
        <p:spPr>
          <a:xfrm>
            <a:off x="5903536" y="549112"/>
            <a:ext cx="384928" cy="38885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7671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Tm="0">
        <p159:morph option="byObject"/>
      </p:transition>
    </mc:Choice>
    <mc:Fallback xmlns="">
      <p:transition spd="slow" advTm="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Hình chữ nhật 7">
            <a:extLst>
              <a:ext uri="{FF2B5EF4-FFF2-40B4-BE49-F238E27FC236}">
                <a16:creationId xmlns:a16="http://schemas.microsoft.com/office/drawing/2014/main" id="{41EA26A0-6727-485B-AC51-32E151947FB0}"/>
              </a:ext>
            </a:extLst>
          </p:cNvPr>
          <p:cNvSpPr/>
          <p:nvPr/>
        </p:nvSpPr>
        <p:spPr>
          <a:xfrm>
            <a:off x="0" y="21425"/>
            <a:ext cx="12213780" cy="6858000"/>
          </a:xfrm>
          <a:prstGeom prst="rect">
            <a:avLst/>
          </a:prstGeom>
          <a:solidFill>
            <a:srgbClr val="C7A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rtl="0" eaLnBrk="1" fontAlgn="t" latinLnBrk="0" hangingPunct="1">
              <a:spcBef>
                <a:spcPts val="0"/>
              </a:spcBef>
              <a:spcAft>
                <a:spcPts val="0"/>
              </a:spcAft>
            </a:pPr>
            <a:endParaRPr lang="en-US" sz="1800" b="0" i="0" u="none" strike="noStrike">
              <a:effectLst/>
              <a:latin typeface="Arial" panose="020B0604020202020204" pitchFamily="34" charset="0"/>
            </a:endParaRPr>
          </a:p>
        </p:txBody>
      </p:sp>
      <p:sp>
        <p:nvSpPr>
          <p:cNvPr id="3" name="Oval 2">
            <a:extLst>
              <a:ext uri="{FF2B5EF4-FFF2-40B4-BE49-F238E27FC236}">
                <a16:creationId xmlns:a16="http://schemas.microsoft.com/office/drawing/2014/main" id="{A597BEB2-C087-4BDE-B71D-3D4D9A64228E}"/>
              </a:ext>
            </a:extLst>
          </p:cNvPr>
          <p:cNvSpPr/>
          <p:nvPr/>
        </p:nvSpPr>
        <p:spPr>
          <a:xfrm>
            <a:off x="-11056757" y="1605974"/>
            <a:ext cx="3278496" cy="327730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1A31103-DA25-467C-8C0F-8917CAFAD04C}"/>
              </a:ext>
            </a:extLst>
          </p:cNvPr>
          <p:cNvSpPr/>
          <p:nvPr/>
        </p:nvSpPr>
        <p:spPr>
          <a:xfrm>
            <a:off x="-10774691" y="1865854"/>
            <a:ext cx="2709275" cy="2717643"/>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AAB418CA-6876-4FA3-8DCB-95BC1B3C7CFB}"/>
              </a:ext>
            </a:extLst>
          </p:cNvPr>
          <p:cNvSpPr/>
          <p:nvPr/>
        </p:nvSpPr>
        <p:spPr>
          <a:xfrm>
            <a:off x="-11076217" y="1641681"/>
            <a:ext cx="982935" cy="986397"/>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167B928-D280-4240-A3DD-2D444BA4D6A3}"/>
              </a:ext>
            </a:extLst>
          </p:cNvPr>
          <p:cNvSpPr/>
          <p:nvPr/>
        </p:nvSpPr>
        <p:spPr>
          <a:xfrm>
            <a:off x="-8827056" y="4091108"/>
            <a:ext cx="794915" cy="752269"/>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95BCDA0A-74AF-423C-9E5F-19F5ACFD06F7}"/>
              </a:ext>
            </a:extLst>
          </p:cNvPr>
          <p:cNvSpPr/>
          <p:nvPr/>
        </p:nvSpPr>
        <p:spPr>
          <a:xfrm>
            <a:off x="25907283" y="4136225"/>
            <a:ext cx="428828"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48197E9F-9327-4C05-8D29-206B5AB83F8A}"/>
              </a:ext>
            </a:extLst>
          </p:cNvPr>
          <p:cNvSpPr/>
          <p:nvPr/>
        </p:nvSpPr>
        <p:spPr>
          <a:xfrm>
            <a:off x="25910945" y="5013861"/>
            <a:ext cx="428828"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0A35B392-11DF-407C-8188-4F55D18152C7}"/>
              </a:ext>
            </a:extLst>
          </p:cNvPr>
          <p:cNvSpPr/>
          <p:nvPr/>
        </p:nvSpPr>
        <p:spPr>
          <a:xfrm>
            <a:off x="25910250" y="1785060"/>
            <a:ext cx="392625"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0E6D8B48-B318-4A4D-9481-34F758B97B5D}"/>
              </a:ext>
            </a:extLst>
          </p:cNvPr>
          <p:cNvSpPr/>
          <p:nvPr/>
        </p:nvSpPr>
        <p:spPr>
          <a:xfrm>
            <a:off x="25925384" y="2547284"/>
            <a:ext cx="392625"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39537B7-AB5E-4D4F-988B-9068E222BF1A}"/>
              </a:ext>
            </a:extLst>
          </p:cNvPr>
          <p:cNvSpPr/>
          <p:nvPr/>
        </p:nvSpPr>
        <p:spPr>
          <a:xfrm>
            <a:off x="25925384" y="3284298"/>
            <a:ext cx="392625"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7AE97AF-FA50-4BAA-B211-9DD1B1703CB9}"/>
              </a:ext>
            </a:extLst>
          </p:cNvPr>
          <p:cNvSpPr txBox="1"/>
          <p:nvPr/>
        </p:nvSpPr>
        <p:spPr>
          <a:xfrm>
            <a:off x="21779921" y="1750158"/>
            <a:ext cx="3532718" cy="769441"/>
          </a:xfrm>
          <a:prstGeom prst="rect">
            <a:avLst/>
          </a:prstGeom>
          <a:noFill/>
        </p:spPr>
        <p:txBody>
          <a:bodyPr wrap="square" rtlCol="0">
            <a:spAutoFit/>
          </a:bodyPr>
          <a:lstStyle/>
          <a:p>
            <a:pPr algn="ctr"/>
            <a:r>
              <a:rPr lang="en-US" sz="4400" b="1">
                <a:latin typeface="Arial" panose="020B0604020202020204" pitchFamily="34" charset="0"/>
                <a:cs typeface="Arial" panose="020B0604020202020204" pitchFamily="34" charset="0"/>
              </a:rPr>
              <a:t>Nội dung 4</a:t>
            </a:r>
          </a:p>
        </p:txBody>
      </p:sp>
      <p:sp>
        <p:nvSpPr>
          <p:cNvPr id="88" name="TextBox 87">
            <a:extLst>
              <a:ext uri="{FF2B5EF4-FFF2-40B4-BE49-F238E27FC236}">
                <a16:creationId xmlns:a16="http://schemas.microsoft.com/office/drawing/2014/main" id="{0C467BAB-625F-489D-AFC7-655E4AA76089}"/>
              </a:ext>
            </a:extLst>
          </p:cNvPr>
          <p:cNvSpPr txBox="1"/>
          <p:nvPr/>
        </p:nvSpPr>
        <p:spPr>
          <a:xfrm>
            <a:off x="19829400" y="2519599"/>
            <a:ext cx="5234522" cy="400110"/>
          </a:xfrm>
          <a:prstGeom prst="rect">
            <a:avLst/>
          </a:prstGeom>
          <a:noFill/>
        </p:spPr>
        <p:txBody>
          <a:bodyPr wrap="square" rtlCol="0">
            <a:spAutoFit/>
          </a:bodyPr>
          <a:lstStyle/>
          <a:p>
            <a:pPr algn="r"/>
            <a:r>
              <a:rPr lang="en-US" sz="2000">
                <a:latin typeface="Arial" panose="020B0604020202020204" pitchFamily="34" charset="0"/>
                <a:cs typeface="Arial" panose="020B0604020202020204" pitchFamily="34" charset="0"/>
              </a:rPr>
              <a:t>Chủ đề nội dung 4</a:t>
            </a:r>
          </a:p>
        </p:txBody>
      </p:sp>
      <p:sp>
        <p:nvSpPr>
          <p:cNvPr id="24" name="TextBox 23">
            <a:extLst>
              <a:ext uri="{FF2B5EF4-FFF2-40B4-BE49-F238E27FC236}">
                <a16:creationId xmlns:a16="http://schemas.microsoft.com/office/drawing/2014/main" id="{AAFE18C9-C47B-4F4C-B079-D9653101D45E}"/>
              </a:ext>
            </a:extLst>
          </p:cNvPr>
          <p:cNvSpPr txBox="1"/>
          <p:nvPr/>
        </p:nvSpPr>
        <p:spPr>
          <a:xfrm>
            <a:off x="4449480" y="1015619"/>
            <a:ext cx="5734202" cy="769441"/>
          </a:xfrm>
          <a:prstGeom prst="rect">
            <a:avLst/>
          </a:prstGeom>
          <a:noFill/>
        </p:spPr>
        <p:txBody>
          <a:bodyPr wrap="square" rtlCol="0">
            <a:spAutoFit/>
          </a:bodyPr>
          <a:lstStyle/>
          <a:p>
            <a:pPr algn="ctr"/>
            <a:r>
              <a:rPr lang="en-US" sz="4400" b="1" err="1">
                <a:latin typeface="Arial" panose="020B0604020202020204" pitchFamily="34" charset="0"/>
                <a:cs typeface="Arial" panose="020B0604020202020204" pitchFamily="34" charset="0"/>
              </a:rPr>
              <a:t>Một</a:t>
            </a:r>
            <a:r>
              <a:rPr lang="en-US" sz="4400" b="1">
                <a:latin typeface="Arial" panose="020B0604020202020204" pitchFamily="34" charset="0"/>
                <a:cs typeface="Arial" panose="020B0604020202020204" pitchFamily="34" charset="0"/>
              </a:rPr>
              <a:t> </a:t>
            </a:r>
            <a:r>
              <a:rPr lang="en-US" sz="4400" b="1" err="1">
                <a:latin typeface="Arial" panose="020B0604020202020204" pitchFamily="34" charset="0"/>
                <a:cs typeface="Arial" panose="020B0604020202020204" pitchFamily="34" charset="0"/>
              </a:rPr>
              <a:t>số</a:t>
            </a:r>
            <a:r>
              <a:rPr lang="en-US" sz="4400" b="1">
                <a:latin typeface="Arial" panose="020B0604020202020204" pitchFamily="34" charset="0"/>
                <a:cs typeface="Arial" panose="020B0604020202020204" pitchFamily="34" charset="0"/>
              </a:rPr>
              <a:t> </a:t>
            </a:r>
            <a:r>
              <a:rPr lang="en-US" sz="4400" b="1" err="1">
                <a:latin typeface="Arial" panose="020B0604020202020204" pitchFamily="34" charset="0"/>
                <a:cs typeface="Arial" panose="020B0604020202020204" pitchFamily="34" charset="0"/>
              </a:rPr>
              <a:t>khái</a:t>
            </a:r>
            <a:r>
              <a:rPr lang="en-US" sz="4400" b="1">
                <a:latin typeface="Arial" panose="020B0604020202020204" pitchFamily="34" charset="0"/>
                <a:cs typeface="Arial" panose="020B0604020202020204" pitchFamily="34" charset="0"/>
              </a:rPr>
              <a:t> </a:t>
            </a:r>
            <a:r>
              <a:rPr lang="en-US" sz="4400" b="1" err="1">
                <a:latin typeface="Arial" panose="020B0604020202020204" pitchFamily="34" charset="0"/>
                <a:cs typeface="Arial" panose="020B0604020202020204" pitchFamily="34" charset="0"/>
              </a:rPr>
              <a:t>niệm</a:t>
            </a:r>
            <a:endParaRPr lang="en-US" sz="4400" b="1">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CFAE102E-3C04-460E-A81D-CD88588BC185}"/>
              </a:ext>
            </a:extLst>
          </p:cNvPr>
          <p:cNvSpPr txBox="1"/>
          <p:nvPr/>
        </p:nvSpPr>
        <p:spPr>
          <a:xfrm>
            <a:off x="4949160" y="1865854"/>
            <a:ext cx="5234522" cy="1015663"/>
          </a:xfrm>
          <a:prstGeom prst="rect">
            <a:avLst/>
          </a:prstGeom>
          <a:noFill/>
        </p:spPr>
        <p:txBody>
          <a:bodyPr wrap="square" rtlCol="0">
            <a:spAutoFit/>
          </a:bodyPr>
          <a:lstStyle/>
          <a:p>
            <a:pPr marL="457200" indent="-457200">
              <a:buAutoNum type="arabicPeriod"/>
            </a:pPr>
            <a:r>
              <a:rPr lang="en-US" sz="2000">
                <a:latin typeface="Arial" panose="020B0604020202020204" pitchFamily="34" charset="0"/>
                <a:cs typeface="Arial" panose="020B0604020202020204" pitchFamily="34" charset="0"/>
              </a:rPr>
              <a:t>Prefix</a:t>
            </a:r>
          </a:p>
          <a:p>
            <a:pPr marL="457200" indent="-457200">
              <a:buAutoNum type="arabicPeriod"/>
            </a:pPr>
            <a:r>
              <a:rPr lang="en-US" sz="2000">
                <a:latin typeface="Arial" panose="020B0604020202020204" pitchFamily="34" charset="0"/>
                <a:cs typeface="Arial" panose="020B0604020202020204" pitchFamily="34" charset="0"/>
              </a:rPr>
              <a:t>Suffix</a:t>
            </a:r>
          </a:p>
          <a:p>
            <a:pPr marL="457200" indent="-457200">
              <a:buAutoNum type="arabicPeriod"/>
            </a:pPr>
            <a:r>
              <a:rPr lang="en-US" sz="2000">
                <a:latin typeface="Arial" panose="020B0604020202020204" pitchFamily="34" charset="0"/>
                <a:cs typeface="Arial" panose="020B0604020202020204" pitchFamily="34" charset="0"/>
              </a:rPr>
              <a:t>Proper prefix/suffix</a:t>
            </a:r>
          </a:p>
        </p:txBody>
      </p:sp>
      <p:sp>
        <p:nvSpPr>
          <p:cNvPr id="6" name="Oval 5">
            <a:extLst>
              <a:ext uri="{FF2B5EF4-FFF2-40B4-BE49-F238E27FC236}">
                <a16:creationId xmlns:a16="http://schemas.microsoft.com/office/drawing/2014/main" id="{75E1DEF1-3027-4481-A8E5-90A3D25098A3}"/>
              </a:ext>
            </a:extLst>
          </p:cNvPr>
          <p:cNvSpPr/>
          <p:nvPr/>
        </p:nvSpPr>
        <p:spPr>
          <a:xfrm>
            <a:off x="6085110" y="-4471406"/>
            <a:ext cx="1971675" cy="194835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508A5292-31D2-456E-98DE-83733FE1BE39}"/>
              </a:ext>
            </a:extLst>
          </p:cNvPr>
          <p:cNvSpPr/>
          <p:nvPr/>
        </p:nvSpPr>
        <p:spPr>
          <a:xfrm>
            <a:off x="1055364" y="1288087"/>
            <a:ext cx="3200400" cy="3873175"/>
          </a:xfrm>
          <a:prstGeom prst="roundRect">
            <a:avLst>
              <a:gd name="adj" fmla="val 8504"/>
            </a:avLst>
          </a:prstGeom>
          <a:solidFill>
            <a:srgbClr val="AC75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rtl="0" eaLnBrk="1" fontAlgn="t" latinLnBrk="0" hangingPunct="1">
              <a:spcBef>
                <a:spcPts val="0"/>
              </a:spcBef>
              <a:spcAft>
                <a:spcPts val="0"/>
              </a:spcAft>
            </a:pPr>
            <a:endParaRPr lang="en-US" sz="1800" b="0" i="0" u="none" strike="noStrike">
              <a:effectLst/>
              <a:latin typeface="Arial" panose="020B0604020202020204" pitchFamily="34" charset="0"/>
            </a:endParaRPr>
          </a:p>
        </p:txBody>
      </p:sp>
      <p:sp>
        <p:nvSpPr>
          <p:cNvPr id="27" name="TextBox 26">
            <a:extLst>
              <a:ext uri="{FF2B5EF4-FFF2-40B4-BE49-F238E27FC236}">
                <a16:creationId xmlns:a16="http://schemas.microsoft.com/office/drawing/2014/main" id="{9AFDF22D-8881-4587-9050-AD19F87ED463}"/>
              </a:ext>
            </a:extLst>
          </p:cNvPr>
          <p:cNvSpPr txBox="1"/>
          <p:nvPr/>
        </p:nvSpPr>
        <p:spPr>
          <a:xfrm>
            <a:off x="4149736" y="-4352854"/>
            <a:ext cx="5057775" cy="830997"/>
          </a:xfrm>
          <a:prstGeom prst="rect">
            <a:avLst/>
          </a:prstGeom>
          <a:noFill/>
        </p:spPr>
        <p:txBody>
          <a:bodyPr wrap="square" rtlCol="0">
            <a:spAutoFit/>
          </a:bodyPr>
          <a:lstStyle/>
          <a:p>
            <a:r>
              <a:rPr lang="en-US" sz="4800" b="1">
                <a:solidFill>
                  <a:srgbClr val="C7A1E3"/>
                </a:solidFill>
                <a:latin typeface="Arial" panose="020B0604020202020204" pitchFamily="34" charset="0"/>
                <a:cs typeface="Arial" panose="020B0604020202020204" pitchFamily="34" charset="0"/>
              </a:rPr>
              <a:t>NỘI DUNG 4 Ý 2</a:t>
            </a:r>
          </a:p>
        </p:txBody>
      </p:sp>
      <p:sp>
        <p:nvSpPr>
          <p:cNvPr id="28" name="TextBox 27">
            <a:extLst>
              <a:ext uri="{FF2B5EF4-FFF2-40B4-BE49-F238E27FC236}">
                <a16:creationId xmlns:a16="http://schemas.microsoft.com/office/drawing/2014/main" id="{B107923D-BC1A-44E3-995C-1CBA8A4C97F0}"/>
              </a:ext>
            </a:extLst>
          </p:cNvPr>
          <p:cNvSpPr txBox="1"/>
          <p:nvPr/>
        </p:nvSpPr>
        <p:spPr>
          <a:xfrm>
            <a:off x="4149736" y="-3509292"/>
            <a:ext cx="5057775" cy="523220"/>
          </a:xfrm>
          <a:prstGeom prst="rect">
            <a:avLst/>
          </a:prstGeom>
          <a:noFill/>
        </p:spPr>
        <p:txBody>
          <a:bodyPr wrap="square" rtlCol="0">
            <a:spAutoFit/>
          </a:bodyPr>
          <a:lstStyle/>
          <a:p>
            <a:r>
              <a:rPr lang="en-US" sz="2800">
                <a:solidFill>
                  <a:srgbClr val="C7A1E3"/>
                </a:solidFill>
                <a:latin typeface="Arial" panose="020B0604020202020204" pitchFamily="34" charset="0"/>
                <a:cs typeface="Arial" panose="020B0604020202020204" pitchFamily="34" charset="0"/>
              </a:rPr>
              <a:t>Thuyết trình ở đây</a:t>
            </a:r>
          </a:p>
        </p:txBody>
      </p:sp>
      <p:graphicFrame>
        <p:nvGraphicFramePr>
          <p:cNvPr id="5" name="Table 6">
            <a:extLst>
              <a:ext uri="{FF2B5EF4-FFF2-40B4-BE49-F238E27FC236}">
                <a16:creationId xmlns:a16="http://schemas.microsoft.com/office/drawing/2014/main" id="{A893A10D-D14C-1567-8962-57639B16330D}"/>
              </a:ext>
            </a:extLst>
          </p:cNvPr>
          <p:cNvGraphicFramePr>
            <a:graphicFrameLocks noGrp="1"/>
          </p:cNvGraphicFramePr>
          <p:nvPr>
            <p:extLst>
              <p:ext uri="{D42A27DB-BD31-4B8C-83A1-F6EECF244321}">
                <p14:modId xmlns:p14="http://schemas.microsoft.com/office/powerpoint/2010/main" val="624085600"/>
              </p:ext>
            </p:extLst>
          </p:nvPr>
        </p:nvGraphicFramePr>
        <p:xfrm>
          <a:off x="1231127" y="1696738"/>
          <a:ext cx="2830920" cy="370840"/>
        </p:xfrm>
        <a:graphic>
          <a:graphicData uri="http://schemas.openxmlformats.org/drawingml/2006/table">
            <a:tbl>
              <a:tblPr firstRow="1" bandRow="1">
                <a:tableStyleId>{5C22544A-7EE6-4342-B048-85BDC9FD1C3A}</a:tableStyleId>
              </a:tblPr>
              <a:tblGrid>
                <a:gridCol w="283092">
                  <a:extLst>
                    <a:ext uri="{9D8B030D-6E8A-4147-A177-3AD203B41FA5}">
                      <a16:colId xmlns:a16="http://schemas.microsoft.com/office/drawing/2014/main" val="2756842984"/>
                    </a:ext>
                  </a:extLst>
                </a:gridCol>
                <a:gridCol w="283092">
                  <a:extLst>
                    <a:ext uri="{9D8B030D-6E8A-4147-A177-3AD203B41FA5}">
                      <a16:colId xmlns:a16="http://schemas.microsoft.com/office/drawing/2014/main" val="291101823"/>
                    </a:ext>
                  </a:extLst>
                </a:gridCol>
                <a:gridCol w="283092">
                  <a:extLst>
                    <a:ext uri="{9D8B030D-6E8A-4147-A177-3AD203B41FA5}">
                      <a16:colId xmlns:a16="http://schemas.microsoft.com/office/drawing/2014/main" val="2463897402"/>
                    </a:ext>
                  </a:extLst>
                </a:gridCol>
                <a:gridCol w="283092">
                  <a:extLst>
                    <a:ext uri="{9D8B030D-6E8A-4147-A177-3AD203B41FA5}">
                      <a16:colId xmlns:a16="http://schemas.microsoft.com/office/drawing/2014/main" val="1546858317"/>
                    </a:ext>
                  </a:extLst>
                </a:gridCol>
                <a:gridCol w="283092">
                  <a:extLst>
                    <a:ext uri="{9D8B030D-6E8A-4147-A177-3AD203B41FA5}">
                      <a16:colId xmlns:a16="http://schemas.microsoft.com/office/drawing/2014/main" val="1668221878"/>
                    </a:ext>
                  </a:extLst>
                </a:gridCol>
                <a:gridCol w="283092">
                  <a:extLst>
                    <a:ext uri="{9D8B030D-6E8A-4147-A177-3AD203B41FA5}">
                      <a16:colId xmlns:a16="http://schemas.microsoft.com/office/drawing/2014/main" val="2616863735"/>
                    </a:ext>
                  </a:extLst>
                </a:gridCol>
                <a:gridCol w="283092">
                  <a:extLst>
                    <a:ext uri="{9D8B030D-6E8A-4147-A177-3AD203B41FA5}">
                      <a16:colId xmlns:a16="http://schemas.microsoft.com/office/drawing/2014/main" val="2282518893"/>
                    </a:ext>
                  </a:extLst>
                </a:gridCol>
                <a:gridCol w="283092">
                  <a:extLst>
                    <a:ext uri="{9D8B030D-6E8A-4147-A177-3AD203B41FA5}">
                      <a16:colId xmlns:a16="http://schemas.microsoft.com/office/drawing/2014/main" val="4239405101"/>
                    </a:ext>
                  </a:extLst>
                </a:gridCol>
                <a:gridCol w="283092">
                  <a:extLst>
                    <a:ext uri="{9D8B030D-6E8A-4147-A177-3AD203B41FA5}">
                      <a16:colId xmlns:a16="http://schemas.microsoft.com/office/drawing/2014/main" val="3583952954"/>
                    </a:ext>
                  </a:extLst>
                </a:gridCol>
                <a:gridCol w="283092">
                  <a:extLst>
                    <a:ext uri="{9D8B030D-6E8A-4147-A177-3AD203B41FA5}">
                      <a16:colId xmlns:a16="http://schemas.microsoft.com/office/drawing/2014/main" val="1422464598"/>
                    </a:ext>
                  </a:extLst>
                </a:gridCol>
              </a:tblGrid>
              <a:tr h="370840">
                <a:tc>
                  <a:txBody>
                    <a:bodyPr/>
                    <a:lstStyle/>
                    <a:p>
                      <a:r>
                        <a:rPr lang="en-US"/>
                        <a:t>A</a:t>
                      </a:r>
                    </a:p>
                  </a:txBody>
                  <a:tcPr/>
                </a:tc>
                <a:tc>
                  <a:txBody>
                    <a:bodyPr/>
                    <a:lstStyle/>
                    <a:p>
                      <a:r>
                        <a:rPr lang="en-US"/>
                        <a:t>B</a:t>
                      </a:r>
                    </a:p>
                  </a:txBody>
                  <a:tcPr/>
                </a:tc>
                <a:tc>
                  <a:txBody>
                    <a:bodyPr/>
                    <a:lstStyle/>
                    <a:p>
                      <a:r>
                        <a:rPr lang="en-US"/>
                        <a:t>C</a:t>
                      </a:r>
                    </a:p>
                  </a:txBody>
                  <a:tcPr/>
                </a:tc>
                <a:tc>
                  <a:txBody>
                    <a:bodyPr/>
                    <a:lstStyle/>
                    <a:p>
                      <a:r>
                        <a:rPr lang="en-US"/>
                        <a:t>D</a:t>
                      </a:r>
                    </a:p>
                  </a:txBody>
                  <a:tcPr/>
                </a:tc>
                <a:tc>
                  <a:txBody>
                    <a:bodyPr/>
                    <a:lstStyle/>
                    <a:p>
                      <a:r>
                        <a:rPr lang="en-US"/>
                        <a:t>A</a:t>
                      </a:r>
                    </a:p>
                  </a:txBody>
                  <a:tcPr/>
                </a:tc>
                <a:tc>
                  <a:txBody>
                    <a:bodyPr/>
                    <a:lstStyle/>
                    <a:p>
                      <a:r>
                        <a:rPr lang="en-US"/>
                        <a:t>B</a:t>
                      </a:r>
                    </a:p>
                  </a:txBody>
                  <a:tcPr/>
                </a:tc>
                <a:tc>
                  <a:txBody>
                    <a:bodyPr/>
                    <a:lstStyle/>
                    <a:p>
                      <a:r>
                        <a:rPr lang="en-US"/>
                        <a:t>C</a:t>
                      </a:r>
                    </a:p>
                  </a:txBody>
                  <a:tcPr/>
                </a:tc>
                <a:tc>
                  <a:txBody>
                    <a:bodyPr/>
                    <a:lstStyle/>
                    <a:p>
                      <a:r>
                        <a:rPr lang="en-US"/>
                        <a:t>A</a:t>
                      </a:r>
                    </a:p>
                  </a:txBody>
                  <a:tcPr/>
                </a:tc>
                <a:tc>
                  <a:txBody>
                    <a:bodyPr/>
                    <a:lstStyle/>
                    <a:p>
                      <a:r>
                        <a:rPr lang="en-US"/>
                        <a:t>B</a:t>
                      </a:r>
                    </a:p>
                  </a:txBody>
                  <a:tcPr/>
                </a:tc>
                <a:tc>
                  <a:txBody>
                    <a:bodyPr/>
                    <a:lstStyle/>
                    <a:p>
                      <a:r>
                        <a:rPr lang="en-US"/>
                        <a:t>C</a:t>
                      </a:r>
                    </a:p>
                  </a:txBody>
                  <a:tcPr/>
                </a:tc>
                <a:extLst>
                  <a:ext uri="{0D108BD9-81ED-4DB2-BD59-A6C34878D82A}">
                    <a16:rowId xmlns:a16="http://schemas.microsoft.com/office/drawing/2014/main" val="451625924"/>
                  </a:ext>
                </a:extLst>
              </a:tr>
            </a:tbl>
          </a:graphicData>
        </a:graphic>
      </p:graphicFrame>
      <p:graphicFrame>
        <p:nvGraphicFramePr>
          <p:cNvPr id="7" name="Table 6">
            <a:extLst>
              <a:ext uri="{FF2B5EF4-FFF2-40B4-BE49-F238E27FC236}">
                <a16:creationId xmlns:a16="http://schemas.microsoft.com/office/drawing/2014/main" id="{6157D4EC-8956-DC68-7F2C-B66DB0E2FDB6}"/>
              </a:ext>
            </a:extLst>
          </p:cNvPr>
          <p:cNvGraphicFramePr>
            <a:graphicFrameLocks noGrp="1"/>
          </p:cNvGraphicFramePr>
          <p:nvPr>
            <p:extLst>
              <p:ext uri="{D42A27DB-BD31-4B8C-83A1-F6EECF244321}">
                <p14:modId xmlns:p14="http://schemas.microsoft.com/office/powerpoint/2010/main" val="4089992057"/>
              </p:ext>
            </p:extLst>
          </p:nvPr>
        </p:nvGraphicFramePr>
        <p:xfrm>
          <a:off x="1257556" y="2441479"/>
          <a:ext cx="1132368" cy="366917"/>
        </p:xfrm>
        <a:graphic>
          <a:graphicData uri="http://schemas.openxmlformats.org/drawingml/2006/table">
            <a:tbl>
              <a:tblPr firstRow="1" bandRow="1">
                <a:tableStyleId>{5C22544A-7EE6-4342-B048-85BDC9FD1C3A}</a:tableStyleId>
              </a:tblPr>
              <a:tblGrid>
                <a:gridCol w="283092">
                  <a:extLst>
                    <a:ext uri="{9D8B030D-6E8A-4147-A177-3AD203B41FA5}">
                      <a16:colId xmlns:a16="http://schemas.microsoft.com/office/drawing/2014/main" val="312542025"/>
                    </a:ext>
                  </a:extLst>
                </a:gridCol>
                <a:gridCol w="283092">
                  <a:extLst>
                    <a:ext uri="{9D8B030D-6E8A-4147-A177-3AD203B41FA5}">
                      <a16:colId xmlns:a16="http://schemas.microsoft.com/office/drawing/2014/main" val="3706041812"/>
                    </a:ext>
                  </a:extLst>
                </a:gridCol>
                <a:gridCol w="283092">
                  <a:extLst>
                    <a:ext uri="{9D8B030D-6E8A-4147-A177-3AD203B41FA5}">
                      <a16:colId xmlns:a16="http://schemas.microsoft.com/office/drawing/2014/main" val="3908108369"/>
                    </a:ext>
                  </a:extLst>
                </a:gridCol>
                <a:gridCol w="283092">
                  <a:extLst>
                    <a:ext uri="{9D8B030D-6E8A-4147-A177-3AD203B41FA5}">
                      <a16:colId xmlns:a16="http://schemas.microsoft.com/office/drawing/2014/main" val="2354101160"/>
                    </a:ext>
                  </a:extLst>
                </a:gridCol>
              </a:tblGrid>
              <a:tr h="366917">
                <a:tc>
                  <a:txBody>
                    <a:bodyPr/>
                    <a:lstStyle/>
                    <a:p>
                      <a:r>
                        <a:rPr lang="en-US"/>
                        <a:t>A</a:t>
                      </a:r>
                    </a:p>
                  </a:txBody>
                  <a:tcPr/>
                </a:tc>
                <a:tc>
                  <a:txBody>
                    <a:bodyPr/>
                    <a:lstStyle/>
                    <a:p>
                      <a:r>
                        <a:rPr lang="en-US"/>
                        <a:t>B</a:t>
                      </a:r>
                    </a:p>
                  </a:txBody>
                  <a:tcPr/>
                </a:tc>
                <a:tc>
                  <a:txBody>
                    <a:bodyPr/>
                    <a:lstStyle/>
                    <a:p>
                      <a:r>
                        <a:rPr lang="en-US"/>
                        <a:t>C</a:t>
                      </a:r>
                    </a:p>
                  </a:txBody>
                  <a:tcPr/>
                </a:tc>
                <a:tc>
                  <a:txBody>
                    <a:bodyPr/>
                    <a:lstStyle/>
                    <a:p>
                      <a:r>
                        <a:rPr lang="en-US"/>
                        <a:t>D</a:t>
                      </a:r>
                    </a:p>
                  </a:txBody>
                  <a:tcPr/>
                </a:tc>
                <a:extLst>
                  <a:ext uri="{0D108BD9-81ED-4DB2-BD59-A6C34878D82A}">
                    <a16:rowId xmlns:a16="http://schemas.microsoft.com/office/drawing/2014/main" val="4197546784"/>
                  </a:ext>
                </a:extLst>
              </a:tr>
            </a:tbl>
          </a:graphicData>
        </a:graphic>
      </p:graphicFrame>
      <p:graphicFrame>
        <p:nvGraphicFramePr>
          <p:cNvPr id="9" name="Table 8">
            <a:extLst>
              <a:ext uri="{FF2B5EF4-FFF2-40B4-BE49-F238E27FC236}">
                <a16:creationId xmlns:a16="http://schemas.microsoft.com/office/drawing/2014/main" id="{6F59D6EA-868E-F777-8A1B-ADBB9B2BEBAB}"/>
              </a:ext>
            </a:extLst>
          </p:cNvPr>
          <p:cNvGraphicFramePr>
            <a:graphicFrameLocks noGrp="1"/>
          </p:cNvGraphicFramePr>
          <p:nvPr>
            <p:extLst>
              <p:ext uri="{D42A27DB-BD31-4B8C-83A1-F6EECF244321}">
                <p14:modId xmlns:p14="http://schemas.microsoft.com/office/powerpoint/2010/main" val="1104306457"/>
              </p:ext>
            </p:extLst>
          </p:nvPr>
        </p:nvGraphicFramePr>
        <p:xfrm>
          <a:off x="3212771" y="3001632"/>
          <a:ext cx="849276" cy="370840"/>
        </p:xfrm>
        <a:graphic>
          <a:graphicData uri="http://schemas.openxmlformats.org/drawingml/2006/table">
            <a:tbl>
              <a:tblPr firstRow="1" bandRow="1">
                <a:tableStyleId>{5C22544A-7EE6-4342-B048-85BDC9FD1C3A}</a:tableStyleId>
              </a:tblPr>
              <a:tblGrid>
                <a:gridCol w="283092">
                  <a:extLst>
                    <a:ext uri="{9D8B030D-6E8A-4147-A177-3AD203B41FA5}">
                      <a16:colId xmlns:a16="http://schemas.microsoft.com/office/drawing/2014/main" val="312542025"/>
                    </a:ext>
                  </a:extLst>
                </a:gridCol>
                <a:gridCol w="283092">
                  <a:extLst>
                    <a:ext uri="{9D8B030D-6E8A-4147-A177-3AD203B41FA5}">
                      <a16:colId xmlns:a16="http://schemas.microsoft.com/office/drawing/2014/main" val="3706041812"/>
                    </a:ext>
                  </a:extLst>
                </a:gridCol>
                <a:gridCol w="283092">
                  <a:extLst>
                    <a:ext uri="{9D8B030D-6E8A-4147-A177-3AD203B41FA5}">
                      <a16:colId xmlns:a16="http://schemas.microsoft.com/office/drawing/2014/main" val="3908108369"/>
                    </a:ext>
                  </a:extLst>
                </a:gridCol>
              </a:tblGrid>
              <a:tr h="370840">
                <a:tc>
                  <a:txBody>
                    <a:bodyPr/>
                    <a:lstStyle/>
                    <a:p>
                      <a:r>
                        <a:rPr lang="en-US"/>
                        <a:t>A</a:t>
                      </a:r>
                    </a:p>
                  </a:txBody>
                  <a:tcPr/>
                </a:tc>
                <a:tc>
                  <a:txBody>
                    <a:bodyPr/>
                    <a:lstStyle/>
                    <a:p>
                      <a:r>
                        <a:rPr lang="en-US"/>
                        <a:t>B</a:t>
                      </a:r>
                    </a:p>
                  </a:txBody>
                  <a:tcPr/>
                </a:tc>
                <a:tc>
                  <a:txBody>
                    <a:bodyPr/>
                    <a:lstStyle/>
                    <a:p>
                      <a:r>
                        <a:rPr lang="en-US"/>
                        <a:t>C</a:t>
                      </a:r>
                    </a:p>
                  </a:txBody>
                  <a:tcPr/>
                </a:tc>
                <a:extLst>
                  <a:ext uri="{0D108BD9-81ED-4DB2-BD59-A6C34878D82A}">
                    <a16:rowId xmlns:a16="http://schemas.microsoft.com/office/drawing/2014/main" val="4197546784"/>
                  </a:ext>
                </a:extLst>
              </a:tr>
            </a:tbl>
          </a:graphicData>
        </a:graphic>
      </p:graphicFrame>
      <p:cxnSp>
        <p:nvCxnSpPr>
          <p:cNvPr id="12" name="Straight Connector 11">
            <a:extLst>
              <a:ext uri="{FF2B5EF4-FFF2-40B4-BE49-F238E27FC236}">
                <a16:creationId xmlns:a16="http://schemas.microsoft.com/office/drawing/2014/main" id="{82E34504-9D09-6E5D-7D02-A9FC6BE28F24}"/>
              </a:ext>
            </a:extLst>
          </p:cNvPr>
          <p:cNvCxnSpPr>
            <a:cxnSpLocks/>
          </p:cNvCxnSpPr>
          <p:nvPr/>
        </p:nvCxnSpPr>
        <p:spPr>
          <a:xfrm>
            <a:off x="1243476" y="2079435"/>
            <a:ext cx="0" cy="31032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E9C499A-3BD3-1384-1331-D17563C58634}"/>
              </a:ext>
            </a:extLst>
          </p:cNvPr>
          <p:cNvCxnSpPr>
            <a:cxnSpLocks/>
          </p:cNvCxnSpPr>
          <p:nvPr/>
        </p:nvCxnSpPr>
        <p:spPr>
          <a:xfrm>
            <a:off x="1510175" y="2111446"/>
            <a:ext cx="0" cy="31032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04FD4C5-B3D9-A227-B806-F48DD0004265}"/>
              </a:ext>
            </a:extLst>
          </p:cNvPr>
          <p:cNvCxnSpPr>
            <a:cxnSpLocks/>
          </p:cNvCxnSpPr>
          <p:nvPr/>
        </p:nvCxnSpPr>
        <p:spPr>
          <a:xfrm>
            <a:off x="1809660" y="2087287"/>
            <a:ext cx="0" cy="31032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C7149CA-1B52-DF7E-DD89-4973E1E02946}"/>
              </a:ext>
            </a:extLst>
          </p:cNvPr>
          <p:cNvCxnSpPr>
            <a:cxnSpLocks/>
          </p:cNvCxnSpPr>
          <p:nvPr/>
        </p:nvCxnSpPr>
        <p:spPr>
          <a:xfrm>
            <a:off x="2081676" y="2087287"/>
            <a:ext cx="0" cy="31032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762A0CE-383D-2096-11C4-BEC3C400A74A}"/>
              </a:ext>
            </a:extLst>
          </p:cNvPr>
          <p:cNvCxnSpPr>
            <a:cxnSpLocks/>
          </p:cNvCxnSpPr>
          <p:nvPr/>
        </p:nvCxnSpPr>
        <p:spPr>
          <a:xfrm>
            <a:off x="2375844" y="2111446"/>
            <a:ext cx="0" cy="31032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317FCCB-54C4-BD81-665C-18B58E18A3EA}"/>
              </a:ext>
            </a:extLst>
          </p:cNvPr>
          <p:cNvCxnSpPr>
            <a:cxnSpLocks/>
          </p:cNvCxnSpPr>
          <p:nvPr/>
        </p:nvCxnSpPr>
        <p:spPr>
          <a:xfrm>
            <a:off x="3201878" y="2129957"/>
            <a:ext cx="0" cy="871675"/>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C801824-3A27-22BC-AA71-93953920B8FC}"/>
              </a:ext>
            </a:extLst>
          </p:cNvPr>
          <p:cNvCxnSpPr>
            <a:cxnSpLocks/>
          </p:cNvCxnSpPr>
          <p:nvPr/>
        </p:nvCxnSpPr>
        <p:spPr>
          <a:xfrm>
            <a:off x="3494955" y="2098359"/>
            <a:ext cx="0" cy="871675"/>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2433D9D-BADC-92B0-5AD0-0B3AE10BF037}"/>
              </a:ext>
            </a:extLst>
          </p:cNvPr>
          <p:cNvCxnSpPr>
            <a:cxnSpLocks/>
          </p:cNvCxnSpPr>
          <p:nvPr/>
        </p:nvCxnSpPr>
        <p:spPr>
          <a:xfrm>
            <a:off x="3785101" y="2111446"/>
            <a:ext cx="0" cy="871675"/>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994EBFB-2EE1-DA58-F7BE-75ECEC1061CA}"/>
              </a:ext>
            </a:extLst>
          </p:cNvPr>
          <p:cNvCxnSpPr>
            <a:cxnSpLocks/>
          </p:cNvCxnSpPr>
          <p:nvPr/>
        </p:nvCxnSpPr>
        <p:spPr>
          <a:xfrm>
            <a:off x="4031287" y="2098358"/>
            <a:ext cx="0" cy="871675"/>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96300F-33E2-A76E-A137-583C0AB69A15}"/>
              </a:ext>
            </a:extLst>
          </p:cNvPr>
          <p:cNvSpPr txBox="1"/>
          <p:nvPr/>
        </p:nvSpPr>
        <p:spPr>
          <a:xfrm>
            <a:off x="4382288" y="2895312"/>
            <a:ext cx="7264620" cy="1323439"/>
          </a:xfrm>
          <a:prstGeom prst="rect">
            <a:avLst/>
          </a:prstGeom>
          <a:noFill/>
        </p:spPr>
        <p:txBody>
          <a:bodyPr wrap="square" rtlCol="0">
            <a:spAutoFit/>
          </a:bodyPr>
          <a:lstStyle/>
          <a:p>
            <a:pPr algn="just"/>
            <a:r>
              <a:rPr lang="en-US" sz="2000" err="1">
                <a:latin typeface="Calibri" panose="020F0502020204030204" pitchFamily="34" charset="0"/>
                <a:cs typeface="Calibri" panose="020F0502020204030204" pitchFamily="34" charset="0"/>
              </a:rPr>
              <a:t>Thực</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tế</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thấy</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rằng</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có</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thể</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có</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các</a:t>
            </a:r>
            <a:r>
              <a:rPr lang="en-US" sz="2000">
                <a:latin typeface="Calibri" panose="020F0502020204030204" pitchFamily="34" charset="0"/>
                <a:cs typeface="Calibri" panose="020F0502020204030204" pitchFamily="34" charset="0"/>
              </a:rPr>
              <a:t> proper prefix </a:t>
            </a:r>
            <a:r>
              <a:rPr lang="en-US" sz="2000" err="1">
                <a:latin typeface="Calibri" panose="020F0502020204030204" pitchFamily="34" charset="0"/>
                <a:cs typeface="Calibri" panose="020F0502020204030204" pitchFamily="34" charset="0"/>
              </a:rPr>
              <a:t>trùng</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với</a:t>
            </a:r>
            <a:r>
              <a:rPr lang="en-US" sz="2000">
                <a:latin typeface="Calibri" panose="020F0502020204030204" pitchFamily="34" charset="0"/>
                <a:cs typeface="Calibri" panose="020F0502020204030204" pitchFamily="34" charset="0"/>
              </a:rPr>
              <a:t> proper suffix. </a:t>
            </a:r>
            <a:r>
              <a:rPr lang="en-US" sz="2000" err="1">
                <a:latin typeface="Calibri" panose="020F0502020204030204" pitchFamily="34" charset="0"/>
                <a:cs typeface="Calibri" panose="020F0502020204030204" pitchFamily="34" charset="0"/>
              </a:rPr>
              <a:t>Trong</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ví</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dụ</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trên</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abc</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vừa</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là</a:t>
            </a:r>
            <a:r>
              <a:rPr lang="en-US" sz="2000">
                <a:latin typeface="Calibri" panose="020F0502020204030204" pitchFamily="34" charset="0"/>
                <a:cs typeface="Calibri" panose="020F0502020204030204" pitchFamily="34" charset="0"/>
              </a:rPr>
              <a:t> proper prefix, </a:t>
            </a:r>
            <a:r>
              <a:rPr lang="en-US" sz="2000" err="1">
                <a:latin typeface="Calibri" panose="020F0502020204030204" pitchFamily="34" charset="0"/>
                <a:cs typeface="Calibri" panose="020F0502020204030204" pitchFamily="34" charset="0"/>
              </a:rPr>
              <a:t>vừa</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là</a:t>
            </a:r>
            <a:r>
              <a:rPr lang="en-US" sz="2000">
                <a:latin typeface="Calibri" panose="020F0502020204030204" pitchFamily="34" charset="0"/>
                <a:cs typeface="Calibri" panose="020F0502020204030204" pitchFamily="34" charset="0"/>
              </a:rPr>
              <a:t> proper suffix. </a:t>
            </a:r>
            <a:r>
              <a:rPr lang="en-US" sz="2000" err="1">
                <a:latin typeface="Calibri" panose="020F0502020204030204" pitchFamily="34" charset="0"/>
                <a:cs typeface="Calibri" panose="020F0502020204030204" pitchFamily="34" charset="0"/>
              </a:rPr>
              <a:t>Trong</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thuật</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toán</a:t>
            </a:r>
            <a:r>
              <a:rPr lang="en-US" sz="2000">
                <a:latin typeface="Calibri" panose="020F0502020204030204" pitchFamily="34" charset="0"/>
                <a:cs typeface="Calibri" panose="020F0502020204030204" pitchFamily="34" charset="0"/>
              </a:rPr>
              <a:t> KMP, ta </a:t>
            </a:r>
            <a:r>
              <a:rPr lang="en-US" sz="2000" err="1">
                <a:latin typeface="Calibri" panose="020F0502020204030204" pitchFamily="34" charset="0"/>
                <a:cs typeface="Calibri" panose="020F0502020204030204" pitchFamily="34" charset="0"/>
              </a:rPr>
              <a:t>sẽ</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đi</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tìm</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chuỗi</a:t>
            </a:r>
            <a:r>
              <a:rPr lang="en-US" sz="2000">
                <a:latin typeface="Calibri" panose="020F0502020204030204" pitchFamily="34" charset="0"/>
                <a:cs typeface="Calibri" panose="020F0502020204030204" pitchFamily="34" charset="0"/>
              </a:rPr>
              <a:t> LPS (</a:t>
            </a:r>
            <a:r>
              <a:rPr lang="en-US" sz="2000" err="1">
                <a:latin typeface="Calibri" panose="020F0502020204030204" pitchFamily="34" charset="0"/>
                <a:cs typeface="Calibri" panose="020F0502020204030204" pitchFamily="34" charset="0"/>
              </a:rPr>
              <a:t>chuỗi</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dài</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nhất</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vừa</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là</a:t>
            </a:r>
            <a:r>
              <a:rPr lang="en-US" sz="2000">
                <a:latin typeface="Calibri" panose="020F0502020204030204" pitchFamily="34" charset="0"/>
                <a:cs typeface="Calibri" panose="020F0502020204030204" pitchFamily="34" charset="0"/>
              </a:rPr>
              <a:t> proper prefix, </a:t>
            </a:r>
            <a:r>
              <a:rPr lang="en-US" sz="2000" err="1">
                <a:latin typeface="Calibri" panose="020F0502020204030204" pitchFamily="34" charset="0"/>
                <a:cs typeface="Calibri" panose="020F0502020204030204" pitchFamily="34" charset="0"/>
              </a:rPr>
              <a:t>vừa</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là</a:t>
            </a:r>
            <a:r>
              <a:rPr lang="en-US" sz="2000">
                <a:latin typeface="Calibri" panose="020F0502020204030204" pitchFamily="34" charset="0"/>
                <a:cs typeface="Calibri" panose="020F0502020204030204" pitchFamily="34" charset="0"/>
              </a:rPr>
              <a:t> proper suffix).</a:t>
            </a:r>
          </a:p>
        </p:txBody>
      </p:sp>
      <p:sp>
        <p:nvSpPr>
          <p:cNvPr id="30" name="Arrow: Down 29">
            <a:extLst>
              <a:ext uri="{FF2B5EF4-FFF2-40B4-BE49-F238E27FC236}">
                <a16:creationId xmlns:a16="http://schemas.microsoft.com/office/drawing/2014/main" id="{09A4C33C-B85C-6556-DF6F-B9EFE8B0CE90}"/>
              </a:ext>
            </a:extLst>
          </p:cNvPr>
          <p:cNvSpPr/>
          <p:nvPr/>
        </p:nvSpPr>
        <p:spPr>
          <a:xfrm>
            <a:off x="1643456" y="2957216"/>
            <a:ext cx="272014" cy="4458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Down 30">
            <a:extLst>
              <a:ext uri="{FF2B5EF4-FFF2-40B4-BE49-F238E27FC236}">
                <a16:creationId xmlns:a16="http://schemas.microsoft.com/office/drawing/2014/main" id="{ED637A44-4BD8-AAF0-C35C-7C502C6351FE}"/>
              </a:ext>
            </a:extLst>
          </p:cNvPr>
          <p:cNvSpPr/>
          <p:nvPr/>
        </p:nvSpPr>
        <p:spPr>
          <a:xfrm>
            <a:off x="3493702" y="3495673"/>
            <a:ext cx="272014" cy="4458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C05CC5A7-A667-3AB5-3FA1-0BB645F9DCBD}"/>
              </a:ext>
            </a:extLst>
          </p:cNvPr>
          <p:cNvSpPr txBox="1"/>
          <p:nvPr/>
        </p:nvSpPr>
        <p:spPr>
          <a:xfrm>
            <a:off x="1360133" y="3503766"/>
            <a:ext cx="914400" cy="369332"/>
          </a:xfrm>
          <a:prstGeom prst="rect">
            <a:avLst/>
          </a:prstGeom>
          <a:noFill/>
          <a:ln w="9525">
            <a:solidFill>
              <a:srgbClr val="0070C0"/>
            </a:solidFill>
          </a:ln>
        </p:spPr>
        <p:txBody>
          <a:bodyPr wrap="square" rtlCol="0">
            <a:spAutoFit/>
          </a:bodyPr>
          <a:lstStyle/>
          <a:p>
            <a:pPr algn="ctr"/>
            <a:r>
              <a:rPr lang="en-US">
                <a:solidFill>
                  <a:srgbClr val="002060"/>
                </a:solidFill>
              </a:rPr>
              <a:t>Prefix</a:t>
            </a:r>
          </a:p>
        </p:txBody>
      </p:sp>
      <p:sp>
        <p:nvSpPr>
          <p:cNvPr id="66" name="TextBox 65">
            <a:extLst>
              <a:ext uri="{FF2B5EF4-FFF2-40B4-BE49-F238E27FC236}">
                <a16:creationId xmlns:a16="http://schemas.microsoft.com/office/drawing/2014/main" id="{48163737-13AE-0A17-C94B-5FE0C82BACA3}"/>
              </a:ext>
            </a:extLst>
          </p:cNvPr>
          <p:cNvSpPr txBox="1"/>
          <p:nvPr/>
        </p:nvSpPr>
        <p:spPr>
          <a:xfrm>
            <a:off x="3172509" y="3997409"/>
            <a:ext cx="914400" cy="369332"/>
          </a:xfrm>
          <a:prstGeom prst="rect">
            <a:avLst/>
          </a:prstGeom>
          <a:noFill/>
          <a:ln w="9525">
            <a:solidFill>
              <a:srgbClr val="0070C0"/>
            </a:solidFill>
          </a:ln>
        </p:spPr>
        <p:txBody>
          <a:bodyPr wrap="square" rtlCol="0">
            <a:spAutoFit/>
          </a:bodyPr>
          <a:lstStyle/>
          <a:p>
            <a:pPr algn="ctr"/>
            <a:r>
              <a:rPr lang="en-US">
                <a:solidFill>
                  <a:srgbClr val="002060"/>
                </a:solidFill>
              </a:rPr>
              <a:t>Suffix</a:t>
            </a:r>
          </a:p>
        </p:txBody>
      </p:sp>
    </p:spTree>
    <p:extLst>
      <p:ext uri="{BB962C8B-B14F-4D97-AF65-F5344CB8AC3E}">
        <p14:creationId xmlns:p14="http://schemas.microsoft.com/office/powerpoint/2010/main" val="2794227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 calcmode="lin" valueType="num">
                                      <p:cBhvr additive="base">
                                        <p:cTn id="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par>
                                <p:cTn id="13" presetID="22" presetClass="entr" presetSubtype="1"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par>
                                <p:cTn id="16" presetID="22" presetClass="entr" presetSubtype="1"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up)">
                                      <p:cBhvr>
                                        <p:cTn id="18" dur="500"/>
                                        <p:tgtEl>
                                          <p:spTgt spid="15"/>
                                        </p:tgtEl>
                                      </p:cBhvr>
                                    </p:animEffect>
                                  </p:childTnLst>
                                </p:cTn>
                              </p:par>
                              <p:par>
                                <p:cTn id="19" presetID="22" presetClass="entr" presetSubtype="1"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up)">
                                      <p:cBhvr>
                                        <p:cTn id="21" dur="500"/>
                                        <p:tgtEl>
                                          <p:spTgt spid="16"/>
                                        </p:tgtEl>
                                      </p:cBhvr>
                                    </p:animEffect>
                                  </p:childTnLst>
                                </p:cTn>
                              </p:par>
                              <p:par>
                                <p:cTn id="22" presetID="22" presetClass="entr" presetSubtype="1"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up)">
                                      <p:cBhvr>
                                        <p:cTn id="24" dur="500"/>
                                        <p:tgtEl>
                                          <p:spTgt spid="17"/>
                                        </p:tgtEl>
                                      </p:cBhvr>
                                    </p:animEffect>
                                  </p:childTnLst>
                                </p:cTn>
                              </p:par>
                              <p:par>
                                <p:cTn id="25" presetID="22" presetClass="entr" presetSubtype="1"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par>
                                <p:cTn id="28" presetID="22" presetClass="entr" presetSubtype="1"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up)">
                                      <p:cBhvr>
                                        <p:cTn id="30" dur="500"/>
                                        <p:tgtEl>
                                          <p:spTgt spid="7"/>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up)">
                                      <p:cBhvr>
                                        <p:cTn id="33" dur="500"/>
                                        <p:tgtEl>
                                          <p:spTgt spid="30"/>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wipe(up)">
                                      <p:cBhvr>
                                        <p:cTn id="36" dur="500"/>
                                        <p:tgtEl>
                                          <p:spTgt spid="65"/>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5">
                                            <p:txEl>
                                              <p:pRg st="1" end="1"/>
                                            </p:txEl>
                                          </p:spTgt>
                                        </p:tgtEl>
                                        <p:attrNameLst>
                                          <p:attrName>style.visibility</p:attrName>
                                        </p:attrNameLst>
                                      </p:cBhvr>
                                      <p:to>
                                        <p:strVal val="visible"/>
                                      </p:to>
                                    </p:set>
                                    <p:anim calcmode="lin" valueType="num">
                                      <p:cBhvr additive="base">
                                        <p:cTn id="41" dur="500" fill="hold"/>
                                        <p:tgtEl>
                                          <p:spTgt spid="25">
                                            <p:txEl>
                                              <p:pRg st="1" end="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5">
                                            <p:txEl>
                                              <p:pRg st="1" end="1"/>
                                            </p:txEl>
                                          </p:spTgt>
                                        </p:tgtEl>
                                        <p:attrNameLst>
                                          <p:attrName>ppt_y</p:attrName>
                                        </p:attrNameLst>
                                      </p:cBhvr>
                                      <p:tavLst>
                                        <p:tav tm="0">
                                          <p:val>
                                            <p:strVal val="1+#ppt_h/2"/>
                                          </p:val>
                                        </p:tav>
                                        <p:tav tm="100000">
                                          <p:val>
                                            <p:strVal val="#ppt_y"/>
                                          </p:val>
                                        </p:tav>
                                      </p:tavLst>
                                    </p:anim>
                                  </p:childTnLst>
                                </p:cTn>
                              </p:par>
                              <p:par>
                                <p:cTn id="43" presetID="22" presetClass="entr" presetSubtype="1"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up)">
                                      <p:cBhvr>
                                        <p:cTn id="45" dur="500"/>
                                        <p:tgtEl>
                                          <p:spTgt spid="19"/>
                                        </p:tgtEl>
                                      </p:cBhvr>
                                    </p:animEffect>
                                  </p:childTnLst>
                                </p:cTn>
                              </p:par>
                              <p:par>
                                <p:cTn id="46" presetID="22" presetClass="entr" presetSubtype="1"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up)">
                                      <p:cBhvr>
                                        <p:cTn id="48" dur="500"/>
                                        <p:tgtEl>
                                          <p:spTgt spid="21"/>
                                        </p:tgtEl>
                                      </p:cBhvr>
                                    </p:animEffect>
                                  </p:childTnLst>
                                </p:cTn>
                              </p:par>
                              <p:par>
                                <p:cTn id="49" presetID="22" presetClass="entr" presetSubtype="1"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wipe(up)">
                                      <p:cBhvr>
                                        <p:cTn id="51" dur="500"/>
                                        <p:tgtEl>
                                          <p:spTgt spid="22"/>
                                        </p:tgtEl>
                                      </p:cBhvr>
                                    </p:animEffect>
                                  </p:childTnLst>
                                </p:cTn>
                              </p:par>
                              <p:par>
                                <p:cTn id="52" presetID="22" presetClass="entr" presetSubtype="1" fill="hold"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wipe(up)">
                                      <p:cBhvr>
                                        <p:cTn id="54" dur="500"/>
                                        <p:tgtEl>
                                          <p:spTgt spid="23"/>
                                        </p:tgtEl>
                                      </p:cBhvr>
                                    </p:animEffect>
                                  </p:childTnLst>
                                </p:cTn>
                              </p:par>
                              <p:par>
                                <p:cTn id="55" presetID="22" presetClass="entr" presetSubtype="1" fill="hold" nodeType="with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up)">
                                      <p:cBhvr>
                                        <p:cTn id="57" dur="500"/>
                                        <p:tgtEl>
                                          <p:spTgt spid="9"/>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wipe(up)">
                                      <p:cBhvr>
                                        <p:cTn id="60" dur="500"/>
                                        <p:tgtEl>
                                          <p:spTgt spid="31"/>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66"/>
                                        </p:tgtEl>
                                        <p:attrNameLst>
                                          <p:attrName>style.visibility</p:attrName>
                                        </p:attrNameLst>
                                      </p:cBhvr>
                                      <p:to>
                                        <p:strVal val="visible"/>
                                      </p:to>
                                    </p:set>
                                    <p:animEffect transition="in" filter="wipe(up)">
                                      <p:cBhvr>
                                        <p:cTn id="63" dur="500"/>
                                        <p:tgtEl>
                                          <p:spTgt spid="66"/>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25">
                                            <p:txEl>
                                              <p:pRg st="2" end="2"/>
                                            </p:txEl>
                                          </p:spTgt>
                                        </p:tgtEl>
                                        <p:attrNameLst>
                                          <p:attrName>style.visibility</p:attrName>
                                        </p:attrNameLst>
                                      </p:cBhvr>
                                      <p:to>
                                        <p:strVal val="visible"/>
                                      </p:to>
                                    </p:set>
                                    <p:anim calcmode="lin" valueType="num">
                                      <p:cBhvr additive="base">
                                        <p:cTn id="68" dur="500" fill="hold"/>
                                        <p:tgtEl>
                                          <p:spTgt spid="25">
                                            <p:txEl>
                                              <p:pRg st="2" end="2"/>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2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0" grpId="0" animBg="1"/>
      <p:bldP spid="31" grpId="0" animBg="1"/>
      <p:bldP spid="65" grpId="0" animBg="1"/>
      <p:bldP spid="6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Hình chữ nhật 7">
            <a:extLst>
              <a:ext uri="{FF2B5EF4-FFF2-40B4-BE49-F238E27FC236}">
                <a16:creationId xmlns:a16="http://schemas.microsoft.com/office/drawing/2014/main" id="{41EA26A0-6727-485B-AC51-32E151947FB0}"/>
              </a:ext>
            </a:extLst>
          </p:cNvPr>
          <p:cNvSpPr/>
          <p:nvPr/>
        </p:nvSpPr>
        <p:spPr>
          <a:xfrm>
            <a:off x="-21780" y="-16807"/>
            <a:ext cx="12213780" cy="6858000"/>
          </a:xfrm>
          <a:prstGeom prst="rect">
            <a:avLst/>
          </a:prstGeom>
          <a:solidFill>
            <a:srgbClr val="C7A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rtl="0" eaLnBrk="1" fontAlgn="t" latinLnBrk="0" hangingPunct="1">
              <a:spcBef>
                <a:spcPts val="0"/>
              </a:spcBef>
              <a:spcAft>
                <a:spcPts val="0"/>
              </a:spcAft>
            </a:pPr>
            <a:endParaRPr lang="en-US" sz="1800" b="0" i="0" u="none" strike="noStrike">
              <a:effectLst/>
              <a:latin typeface="Arial" panose="020B0604020202020204" pitchFamily="34" charset="0"/>
            </a:endParaRPr>
          </a:p>
        </p:txBody>
      </p:sp>
      <p:sp>
        <p:nvSpPr>
          <p:cNvPr id="3" name="Oval 2">
            <a:extLst>
              <a:ext uri="{FF2B5EF4-FFF2-40B4-BE49-F238E27FC236}">
                <a16:creationId xmlns:a16="http://schemas.microsoft.com/office/drawing/2014/main" id="{A597BEB2-C087-4BDE-B71D-3D4D9A64228E}"/>
              </a:ext>
            </a:extLst>
          </p:cNvPr>
          <p:cNvSpPr/>
          <p:nvPr/>
        </p:nvSpPr>
        <p:spPr>
          <a:xfrm>
            <a:off x="-11056757" y="1605974"/>
            <a:ext cx="3278496" cy="327730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1A31103-DA25-467C-8C0F-8917CAFAD04C}"/>
              </a:ext>
            </a:extLst>
          </p:cNvPr>
          <p:cNvSpPr/>
          <p:nvPr/>
        </p:nvSpPr>
        <p:spPr>
          <a:xfrm>
            <a:off x="-10774691" y="1865854"/>
            <a:ext cx="2709275" cy="2717643"/>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AAB418CA-6876-4FA3-8DCB-95BC1B3C7CFB}"/>
              </a:ext>
            </a:extLst>
          </p:cNvPr>
          <p:cNvSpPr/>
          <p:nvPr/>
        </p:nvSpPr>
        <p:spPr>
          <a:xfrm>
            <a:off x="-11076217" y="1641681"/>
            <a:ext cx="982935" cy="986397"/>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167B928-D280-4240-A3DD-2D444BA4D6A3}"/>
              </a:ext>
            </a:extLst>
          </p:cNvPr>
          <p:cNvSpPr/>
          <p:nvPr/>
        </p:nvSpPr>
        <p:spPr>
          <a:xfrm>
            <a:off x="-8827056" y="4091108"/>
            <a:ext cx="794915" cy="752269"/>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95BCDA0A-74AF-423C-9E5F-19F5ACFD06F7}"/>
              </a:ext>
            </a:extLst>
          </p:cNvPr>
          <p:cNvSpPr/>
          <p:nvPr/>
        </p:nvSpPr>
        <p:spPr>
          <a:xfrm>
            <a:off x="25907283" y="4136225"/>
            <a:ext cx="428828"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48197E9F-9327-4C05-8D29-206B5AB83F8A}"/>
              </a:ext>
            </a:extLst>
          </p:cNvPr>
          <p:cNvSpPr/>
          <p:nvPr/>
        </p:nvSpPr>
        <p:spPr>
          <a:xfrm>
            <a:off x="25910945" y="5013861"/>
            <a:ext cx="428828"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0A35B392-11DF-407C-8188-4F55D18152C7}"/>
              </a:ext>
            </a:extLst>
          </p:cNvPr>
          <p:cNvSpPr/>
          <p:nvPr/>
        </p:nvSpPr>
        <p:spPr>
          <a:xfrm>
            <a:off x="25910250" y="1785060"/>
            <a:ext cx="392625"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0E6D8B48-B318-4A4D-9481-34F758B97B5D}"/>
              </a:ext>
            </a:extLst>
          </p:cNvPr>
          <p:cNvSpPr/>
          <p:nvPr/>
        </p:nvSpPr>
        <p:spPr>
          <a:xfrm>
            <a:off x="25925384" y="2547284"/>
            <a:ext cx="392625"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39537B7-AB5E-4D4F-988B-9068E222BF1A}"/>
              </a:ext>
            </a:extLst>
          </p:cNvPr>
          <p:cNvSpPr/>
          <p:nvPr/>
        </p:nvSpPr>
        <p:spPr>
          <a:xfrm>
            <a:off x="25925384" y="3284298"/>
            <a:ext cx="392625"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7AE97AF-FA50-4BAA-B211-9DD1B1703CB9}"/>
              </a:ext>
            </a:extLst>
          </p:cNvPr>
          <p:cNvSpPr txBox="1"/>
          <p:nvPr/>
        </p:nvSpPr>
        <p:spPr>
          <a:xfrm>
            <a:off x="21779921" y="1750158"/>
            <a:ext cx="3532718" cy="769441"/>
          </a:xfrm>
          <a:prstGeom prst="rect">
            <a:avLst/>
          </a:prstGeom>
          <a:noFill/>
        </p:spPr>
        <p:txBody>
          <a:bodyPr wrap="square" rtlCol="0">
            <a:spAutoFit/>
          </a:bodyPr>
          <a:lstStyle/>
          <a:p>
            <a:pPr algn="ctr"/>
            <a:r>
              <a:rPr lang="en-US" sz="4400" b="1">
                <a:latin typeface="Arial" panose="020B0604020202020204" pitchFamily="34" charset="0"/>
                <a:cs typeface="Arial" panose="020B0604020202020204" pitchFamily="34" charset="0"/>
              </a:rPr>
              <a:t>Nội dung 4</a:t>
            </a:r>
          </a:p>
        </p:txBody>
      </p:sp>
      <p:sp>
        <p:nvSpPr>
          <p:cNvPr id="88" name="TextBox 87">
            <a:extLst>
              <a:ext uri="{FF2B5EF4-FFF2-40B4-BE49-F238E27FC236}">
                <a16:creationId xmlns:a16="http://schemas.microsoft.com/office/drawing/2014/main" id="{0C467BAB-625F-489D-AFC7-655E4AA76089}"/>
              </a:ext>
            </a:extLst>
          </p:cNvPr>
          <p:cNvSpPr txBox="1"/>
          <p:nvPr/>
        </p:nvSpPr>
        <p:spPr>
          <a:xfrm>
            <a:off x="19829400" y="2519599"/>
            <a:ext cx="5234522" cy="400110"/>
          </a:xfrm>
          <a:prstGeom prst="rect">
            <a:avLst/>
          </a:prstGeom>
          <a:noFill/>
        </p:spPr>
        <p:txBody>
          <a:bodyPr wrap="square" rtlCol="0">
            <a:spAutoFit/>
          </a:bodyPr>
          <a:lstStyle/>
          <a:p>
            <a:pPr algn="r"/>
            <a:r>
              <a:rPr lang="en-US" sz="2000">
                <a:latin typeface="Arial" panose="020B0604020202020204" pitchFamily="34" charset="0"/>
                <a:cs typeface="Arial" panose="020B0604020202020204" pitchFamily="34" charset="0"/>
              </a:rPr>
              <a:t>Chủ đề nội dung 4</a:t>
            </a:r>
          </a:p>
        </p:txBody>
      </p:sp>
      <p:sp>
        <p:nvSpPr>
          <p:cNvPr id="24" name="TextBox 23">
            <a:extLst>
              <a:ext uri="{FF2B5EF4-FFF2-40B4-BE49-F238E27FC236}">
                <a16:creationId xmlns:a16="http://schemas.microsoft.com/office/drawing/2014/main" id="{AAFE18C9-C47B-4F4C-B079-D9653101D45E}"/>
              </a:ext>
            </a:extLst>
          </p:cNvPr>
          <p:cNvSpPr txBox="1"/>
          <p:nvPr/>
        </p:nvSpPr>
        <p:spPr>
          <a:xfrm>
            <a:off x="1055914" y="250920"/>
            <a:ext cx="5734202" cy="769441"/>
          </a:xfrm>
          <a:prstGeom prst="rect">
            <a:avLst/>
          </a:prstGeom>
          <a:noFill/>
        </p:spPr>
        <p:txBody>
          <a:bodyPr wrap="square" rtlCol="0">
            <a:spAutoFit/>
          </a:bodyPr>
          <a:lstStyle/>
          <a:p>
            <a:r>
              <a:rPr lang="en-US" sz="4400" b="1" err="1">
                <a:latin typeface="Arial" panose="020B0604020202020204" pitchFamily="34" charset="0"/>
                <a:cs typeface="Arial" panose="020B0604020202020204" pitchFamily="34" charset="0"/>
              </a:rPr>
              <a:t>Tính</a:t>
            </a:r>
            <a:r>
              <a:rPr lang="en-US" sz="4400" b="1">
                <a:latin typeface="Arial" panose="020B0604020202020204" pitchFamily="34" charset="0"/>
                <a:cs typeface="Arial" panose="020B0604020202020204" pitchFamily="34" charset="0"/>
              </a:rPr>
              <a:t> LPS</a:t>
            </a:r>
          </a:p>
        </p:txBody>
      </p:sp>
      <p:sp>
        <p:nvSpPr>
          <p:cNvPr id="6" name="Oval 5">
            <a:extLst>
              <a:ext uri="{FF2B5EF4-FFF2-40B4-BE49-F238E27FC236}">
                <a16:creationId xmlns:a16="http://schemas.microsoft.com/office/drawing/2014/main" id="{75E1DEF1-3027-4481-A8E5-90A3D25098A3}"/>
              </a:ext>
            </a:extLst>
          </p:cNvPr>
          <p:cNvSpPr/>
          <p:nvPr/>
        </p:nvSpPr>
        <p:spPr>
          <a:xfrm>
            <a:off x="6085110" y="-4471406"/>
            <a:ext cx="1971675" cy="194835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508A5292-31D2-456E-98DE-83733FE1BE39}"/>
              </a:ext>
            </a:extLst>
          </p:cNvPr>
          <p:cNvSpPr/>
          <p:nvPr/>
        </p:nvSpPr>
        <p:spPr>
          <a:xfrm>
            <a:off x="348128" y="1020361"/>
            <a:ext cx="11473963" cy="5700160"/>
          </a:xfrm>
          <a:prstGeom prst="roundRect">
            <a:avLst>
              <a:gd name="adj" fmla="val 8504"/>
            </a:avLst>
          </a:prstGeom>
          <a:solidFill>
            <a:srgbClr val="AC75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AFDF22D-8881-4587-9050-AD19F87ED463}"/>
              </a:ext>
            </a:extLst>
          </p:cNvPr>
          <p:cNvSpPr txBox="1"/>
          <p:nvPr/>
        </p:nvSpPr>
        <p:spPr>
          <a:xfrm>
            <a:off x="4149736" y="-4352854"/>
            <a:ext cx="5057775" cy="830997"/>
          </a:xfrm>
          <a:prstGeom prst="rect">
            <a:avLst/>
          </a:prstGeom>
          <a:noFill/>
        </p:spPr>
        <p:txBody>
          <a:bodyPr wrap="square" rtlCol="0">
            <a:spAutoFit/>
          </a:bodyPr>
          <a:lstStyle/>
          <a:p>
            <a:r>
              <a:rPr lang="en-US" sz="4800" b="1">
                <a:solidFill>
                  <a:srgbClr val="C7A1E3"/>
                </a:solidFill>
                <a:latin typeface="Arial" panose="020B0604020202020204" pitchFamily="34" charset="0"/>
                <a:cs typeface="Arial" panose="020B0604020202020204" pitchFamily="34" charset="0"/>
              </a:rPr>
              <a:t>NỘI DUNG 4 Ý 2</a:t>
            </a:r>
          </a:p>
        </p:txBody>
      </p:sp>
      <p:sp>
        <p:nvSpPr>
          <p:cNvPr id="28" name="TextBox 27">
            <a:extLst>
              <a:ext uri="{FF2B5EF4-FFF2-40B4-BE49-F238E27FC236}">
                <a16:creationId xmlns:a16="http://schemas.microsoft.com/office/drawing/2014/main" id="{B107923D-BC1A-44E3-995C-1CBA8A4C97F0}"/>
              </a:ext>
            </a:extLst>
          </p:cNvPr>
          <p:cNvSpPr txBox="1"/>
          <p:nvPr/>
        </p:nvSpPr>
        <p:spPr>
          <a:xfrm>
            <a:off x="4149736" y="-3509292"/>
            <a:ext cx="5057775" cy="523220"/>
          </a:xfrm>
          <a:prstGeom prst="rect">
            <a:avLst/>
          </a:prstGeom>
          <a:noFill/>
        </p:spPr>
        <p:txBody>
          <a:bodyPr wrap="square" rtlCol="0">
            <a:spAutoFit/>
          </a:bodyPr>
          <a:lstStyle/>
          <a:p>
            <a:r>
              <a:rPr lang="en-US" sz="2800">
                <a:solidFill>
                  <a:srgbClr val="C7A1E3"/>
                </a:solidFill>
                <a:latin typeface="Arial" panose="020B0604020202020204" pitchFamily="34" charset="0"/>
                <a:cs typeface="Arial" panose="020B0604020202020204" pitchFamily="34" charset="0"/>
              </a:rPr>
              <a:t>Thuyết trình ở đây</a:t>
            </a:r>
          </a:p>
        </p:txBody>
      </p:sp>
      <p:sp>
        <p:nvSpPr>
          <p:cNvPr id="25" name="TextBox 24">
            <a:extLst>
              <a:ext uri="{FF2B5EF4-FFF2-40B4-BE49-F238E27FC236}">
                <a16:creationId xmlns:a16="http://schemas.microsoft.com/office/drawing/2014/main" id="{CFAE102E-3C04-460E-A81D-CD88588BC185}"/>
              </a:ext>
            </a:extLst>
          </p:cNvPr>
          <p:cNvSpPr txBox="1"/>
          <p:nvPr/>
        </p:nvSpPr>
        <p:spPr>
          <a:xfrm>
            <a:off x="623343" y="1205864"/>
            <a:ext cx="9514187" cy="707886"/>
          </a:xfrm>
          <a:prstGeom prst="rect">
            <a:avLst/>
          </a:prstGeom>
          <a:noFill/>
        </p:spPr>
        <p:txBody>
          <a:bodyPr wrap="square" lIns="91440" tIns="45720" rIns="91440" bIns="45720" rtlCol="0" anchor="t">
            <a:spAutoFit/>
          </a:bodyPr>
          <a:lstStyle/>
          <a:p>
            <a:pPr marL="342900" indent="-342900">
              <a:buFontTx/>
              <a:buChar char="-"/>
            </a:pPr>
            <a:r>
              <a:rPr lang="en-US" sz="2000" err="1">
                <a:cs typeface="Arial"/>
              </a:rPr>
              <a:t>lps</a:t>
            </a:r>
            <a:r>
              <a:rPr lang="en-US" sz="2000">
                <a:cs typeface="Arial"/>
              </a:rPr>
              <a:t>[</a:t>
            </a:r>
            <a:r>
              <a:rPr lang="en-US" sz="2000" err="1">
                <a:cs typeface="Arial"/>
              </a:rPr>
              <a:t>i</a:t>
            </a:r>
            <a:r>
              <a:rPr lang="en-US" sz="2000">
                <a:cs typeface="Arial"/>
              </a:rPr>
              <a:t>]: </a:t>
            </a:r>
            <a:r>
              <a:rPr lang="en-US" sz="2000" err="1">
                <a:cs typeface="Arial"/>
              </a:rPr>
              <a:t>Chiều</a:t>
            </a:r>
            <a:r>
              <a:rPr lang="en-US" sz="2000">
                <a:cs typeface="Arial"/>
              </a:rPr>
              <a:t> </a:t>
            </a:r>
            <a:r>
              <a:rPr lang="en-US" sz="2000" err="1">
                <a:cs typeface="Arial"/>
              </a:rPr>
              <a:t>dài</a:t>
            </a:r>
            <a:r>
              <a:rPr lang="en-US" sz="2000">
                <a:cs typeface="Arial"/>
              </a:rPr>
              <a:t> </a:t>
            </a:r>
            <a:r>
              <a:rPr lang="en-US" sz="2000" err="1">
                <a:cs typeface="Arial"/>
              </a:rPr>
              <a:t>của</a:t>
            </a:r>
            <a:r>
              <a:rPr lang="en-US" sz="2000">
                <a:cs typeface="Arial"/>
              </a:rPr>
              <a:t> LPS </a:t>
            </a:r>
            <a:r>
              <a:rPr lang="en-US" sz="2000" err="1">
                <a:cs typeface="Arial"/>
              </a:rPr>
              <a:t>được</a:t>
            </a:r>
            <a:r>
              <a:rPr lang="en-US" sz="2000">
                <a:cs typeface="Arial"/>
              </a:rPr>
              <a:t> </a:t>
            </a:r>
            <a:r>
              <a:rPr lang="en-US" sz="2000" err="1">
                <a:cs typeface="Arial"/>
              </a:rPr>
              <a:t>tạo</a:t>
            </a:r>
            <a:r>
              <a:rPr lang="en-US" sz="2000">
                <a:cs typeface="Arial"/>
              </a:rPr>
              <a:t> </a:t>
            </a:r>
            <a:r>
              <a:rPr lang="en-US" sz="2000" err="1">
                <a:cs typeface="Arial"/>
              </a:rPr>
              <a:t>bởi</a:t>
            </a:r>
            <a:r>
              <a:rPr lang="en-US" sz="2000">
                <a:cs typeface="Arial"/>
              </a:rPr>
              <a:t> </a:t>
            </a:r>
            <a:r>
              <a:rPr lang="en-US" sz="2000" err="1">
                <a:cs typeface="Arial"/>
              </a:rPr>
              <a:t>i</a:t>
            </a:r>
            <a:r>
              <a:rPr lang="en-US" sz="2000">
                <a:cs typeface="Arial"/>
              </a:rPr>
              <a:t> </a:t>
            </a:r>
            <a:r>
              <a:rPr lang="en-US" sz="2000" err="1">
                <a:cs typeface="Arial"/>
              </a:rPr>
              <a:t>kí</a:t>
            </a:r>
            <a:r>
              <a:rPr lang="en-US" sz="2000">
                <a:cs typeface="Arial"/>
              </a:rPr>
              <a:t> </a:t>
            </a:r>
            <a:r>
              <a:rPr lang="en-US" sz="2000" err="1">
                <a:cs typeface="Arial"/>
              </a:rPr>
              <a:t>tự</a:t>
            </a:r>
            <a:r>
              <a:rPr lang="en-US" sz="2000">
                <a:cs typeface="Arial"/>
              </a:rPr>
              <a:t> </a:t>
            </a:r>
            <a:r>
              <a:rPr lang="en-US" sz="2000" err="1">
                <a:cs typeface="Arial"/>
              </a:rPr>
              <a:t>đầu</a:t>
            </a:r>
            <a:r>
              <a:rPr lang="en-US" sz="2000">
                <a:cs typeface="Arial"/>
              </a:rPr>
              <a:t> </a:t>
            </a:r>
            <a:r>
              <a:rPr lang="en-US" sz="2000" err="1">
                <a:cs typeface="Arial"/>
              </a:rPr>
              <a:t>tiên</a:t>
            </a:r>
            <a:r>
              <a:rPr lang="en-US" sz="2000">
                <a:cs typeface="Arial"/>
              </a:rPr>
              <a:t> </a:t>
            </a:r>
            <a:r>
              <a:rPr lang="en-US" sz="2000" err="1">
                <a:cs typeface="Arial"/>
              </a:rPr>
              <a:t>trong</a:t>
            </a:r>
            <a:r>
              <a:rPr lang="en-US" sz="2000">
                <a:cs typeface="Arial"/>
              </a:rPr>
              <a:t> pattern.</a:t>
            </a:r>
          </a:p>
          <a:p>
            <a:pPr marL="342900" indent="-342900">
              <a:buFontTx/>
              <a:buChar char="-"/>
            </a:pPr>
            <a:r>
              <a:rPr lang="en-US" sz="2000">
                <a:cs typeface="Arial" panose="020B0604020202020204" pitchFamily="34" charset="0"/>
              </a:rPr>
              <a:t>VD: </a:t>
            </a:r>
            <a:r>
              <a:rPr lang="en-US" sz="2000" err="1">
                <a:cs typeface="Arial" panose="020B0604020202020204" pitchFamily="34" charset="0"/>
              </a:rPr>
              <a:t>Xét</a:t>
            </a:r>
            <a:r>
              <a:rPr lang="en-US" sz="2000">
                <a:cs typeface="Arial" panose="020B0604020202020204" pitchFamily="34" charset="0"/>
              </a:rPr>
              <a:t> pattern = ‘</a:t>
            </a:r>
            <a:r>
              <a:rPr lang="en-US" sz="2000" err="1">
                <a:cs typeface="Arial" panose="020B0604020202020204" pitchFamily="34" charset="0"/>
              </a:rPr>
              <a:t>ababaaba</a:t>
            </a:r>
            <a:r>
              <a:rPr lang="en-US" sz="2000">
                <a:cs typeface="Arial" panose="020B0604020202020204" pitchFamily="34" charset="0"/>
              </a:rPr>
              <a:t>’</a:t>
            </a:r>
          </a:p>
        </p:txBody>
      </p:sp>
      <p:graphicFrame>
        <p:nvGraphicFramePr>
          <p:cNvPr id="2" name="Table 4">
            <a:extLst>
              <a:ext uri="{FF2B5EF4-FFF2-40B4-BE49-F238E27FC236}">
                <a16:creationId xmlns:a16="http://schemas.microsoft.com/office/drawing/2014/main" id="{DEB1005F-7AB8-D74D-F8FD-864EF5902893}"/>
              </a:ext>
            </a:extLst>
          </p:cNvPr>
          <p:cNvGraphicFramePr>
            <a:graphicFrameLocks noGrp="1"/>
          </p:cNvGraphicFramePr>
          <p:nvPr>
            <p:extLst>
              <p:ext uri="{D42A27DB-BD31-4B8C-83A1-F6EECF244321}">
                <p14:modId xmlns:p14="http://schemas.microsoft.com/office/powerpoint/2010/main" val="3902572609"/>
              </p:ext>
            </p:extLst>
          </p:nvPr>
        </p:nvGraphicFramePr>
        <p:xfrm>
          <a:off x="1891123" y="1927605"/>
          <a:ext cx="8128000" cy="33375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44722018"/>
                    </a:ext>
                  </a:extLst>
                </a:gridCol>
                <a:gridCol w="2032000">
                  <a:extLst>
                    <a:ext uri="{9D8B030D-6E8A-4147-A177-3AD203B41FA5}">
                      <a16:colId xmlns:a16="http://schemas.microsoft.com/office/drawing/2014/main" val="2294352438"/>
                    </a:ext>
                  </a:extLst>
                </a:gridCol>
                <a:gridCol w="2032000">
                  <a:extLst>
                    <a:ext uri="{9D8B030D-6E8A-4147-A177-3AD203B41FA5}">
                      <a16:colId xmlns:a16="http://schemas.microsoft.com/office/drawing/2014/main" val="3299295873"/>
                    </a:ext>
                  </a:extLst>
                </a:gridCol>
                <a:gridCol w="2032000">
                  <a:extLst>
                    <a:ext uri="{9D8B030D-6E8A-4147-A177-3AD203B41FA5}">
                      <a16:colId xmlns:a16="http://schemas.microsoft.com/office/drawing/2014/main" val="1822940880"/>
                    </a:ext>
                  </a:extLst>
                </a:gridCol>
              </a:tblGrid>
              <a:tr h="370840">
                <a:tc>
                  <a:txBody>
                    <a:bodyPr/>
                    <a:lstStyle/>
                    <a:p>
                      <a:r>
                        <a:rPr lang="en-US"/>
                        <a:t>i</a:t>
                      </a:r>
                    </a:p>
                  </a:txBody>
                  <a:tcPr/>
                </a:tc>
                <a:tc>
                  <a:txBody>
                    <a:bodyPr/>
                    <a:lstStyle/>
                    <a:p>
                      <a:r>
                        <a:rPr lang="en-US" err="1"/>
                        <a:t>Substr</a:t>
                      </a:r>
                      <a:endParaRPr lang="en-US"/>
                    </a:p>
                  </a:txBody>
                  <a:tcPr/>
                </a:tc>
                <a:tc>
                  <a:txBody>
                    <a:bodyPr/>
                    <a:lstStyle/>
                    <a:p>
                      <a:r>
                        <a:rPr lang="en-US"/>
                        <a:t>LPS</a:t>
                      </a:r>
                    </a:p>
                  </a:txBody>
                  <a:tcPr/>
                </a:tc>
                <a:tc>
                  <a:txBody>
                    <a:bodyPr/>
                    <a:lstStyle/>
                    <a:p>
                      <a:r>
                        <a:rPr lang="en-US" err="1"/>
                        <a:t>lps</a:t>
                      </a:r>
                      <a:r>
                        <a:rPr lang="en-US"/>
                        <a:t>[</a:t>
                      </a:r>
                      <a:r>
                        <a:rPr lang="en-US" err="1"/>
                        <a:t>i</a:t>
                      </a:r>
                      <a:r>
                        <a:rPr lang="en-US"/>
                        <a:t>]</a:t>
                      </a:r>
                    </a:p>
                  </a:txBody>
                  <a:tcPr/>
                </a:tc>
                <a:extLst>
                  <a:ext uri="{0D108BD9-81ED-4DB2-BD59-A6C34878D82A}">
                    <a16:rowId xmlns:a16="http://schemas.microsoft.com/office/drawing/2014/main" val="3051605906"/>
                  </a:ext>
                </a:extLst>
              </a:tr>
              <a:tr h="370840">
                <a:tc>
                  <a:txBody>
                    <a:bodyPr/>
                    <a:lstStyle/>
                    <a:p>
                      <a:r>
                        <a:rPr lang="en-US"/>
                        <a:t>0</a:t>
                      </a:r>
                    </a:p>
                  </a:txBody>
                  <a:tcPr/>
                </a:tc>
                <a:tc>
                  <a:txBody>
                    <a:bodyPr/>
                    <a:lstStyle/>
                    <a:p>
                      <a:r>
                        <a:rPr lang="en-US"/>
                        <a:t>a</a:t>
                      </a:r>
                    </a:p>
                  </a:txBody>
                  <a:tcPr/>
                </a:tc>
                <a:tc>
                  <a:txBody>
                    <a:bodyPr/>
                    <a:lstStyle/>
                    <a:p>
                      <a:r>
                        <a:rPr lang="en-US"/>
                        <a:t>‘’</a:t>
                      </a:r>
                    </a:p>
                  </a:txBody>
                  <a:tcPr/>
                </a:tc>
                <a:tc>
                  <a:txBody>
                    <a:bodyPr/>
                    <a:lstStyle/>
                    <a:p>
                      <a:r>
                        <a:rPr lang="en-US"/>
                        <a:t>0</a:t>
                      </a:r>
                    </a:p>
                  </a:txBody>
                  <a:tcPr/>
                </a:tc>
                <a:extLst>
                  <a:ext uri="{0D108BD9-81ED-4DB2-BD59-A6C34878D82A}">
                    <a16:rowId xmlns:a16="http://schemas.microsoft.com/office/drawing/2014/main" val="360563938"/>
                  </a:ext>
                </a:extLst>
              </a:tr>
              <a:tr h="370840">
                <a:tc>
                  <a:txBody>
                    <a:bodyPr/>
                    <a:lstStyle/>
                    <a:p>
                      <a:r>
                        <a:rPr lang="en-US"/>
                        <a:t>1</a:t>
                      </a:r>
                    </a:p>
                  </a:txBody>
                  <a:tcPr/>
                </a:tc>
                <a:tc>
                  <a:txBody>
                    <a:bodyPr/>
                    <a:lstStyle/>
                    <a:p>
                      <a:r>
                        <a:rPr lang="en-US"/>
                        <a:t>ab</a:t>
                      </a:r>
                    </a:p>
                  </a:txBody>
                  <a:tcPr/>
                </a:tc>
                <a:tc>
                  <a:txBody>
                    <a:bodyPr/>
                    <a:lstStyle/>
                    <a:p>
                      <a:r>
                        <a:rPr lang="en-US"/>
                        <a:t>‘’</a:t>
                      </a:r>
                    </a:p>
                  </a:txBody>
                  <a:tcPr/>
                </a:tc>
                <a:tc>
                  <a:txBody>
                    <a:bodyPr/>
                    <a:lstStyle/>
                    <a:p>
                      <a:r>
                        <a:rPr lang="en-US"/>
                        <a:t>0</a:t>
                      </a:r>
                    </a:p>
                  </a:txBody>
                  <a:tcPr/>
                </a:tc>
                <a:extLst>
                  <a:ext uri="{0D108BD9-81ED-4DB2-BD59-A6C34878D82A}">
                    <a16:rowId xmlns:a16="http://schemas.microsoft.com/office/drawing/2014/main" val="3256417991"/>
                  </a:ext>
                </a:extLst>
              </a:tr>
              <a:tr h="370840">
                <a:tc>
                  <a:txBody>
                    <a:bodyPr/>
                    <a:lstStyle/>
                    <a:p>
                      <a:r>
                        <a:rPr lang="en-US"/>
                        <a:t>2</a:t>
                      </a:r>
                    </a:p>
                  </a:txBody>
                  <a:tcPr/>
                </a:tc>
                <a:tc>
                  <a:txBody>
                    <a:bodyPr/>
                    <a:lstStyle/>
                    <a:p>
                      <a:r>
                        <a:rPr lang="en-US"/>
                        <a:t>aba</a:t>
                      </a:r>
                    </a:p>
                  </a:txBody>
                  <a:tcPr/>
                </a:tc>
                <a:tc>
                  <a:txBody>
                    <a:bodyPr/>
                    <a:lstStyle/>
                    <a:p>
                      <a:r>
                        <a:rPr lang="en-US"/>
                        <a:t>a</a:t>
                      </a:r>
                    </a:p>
                  </a:txBody>
                  <a:tcPr/>
                </a:tc>
                <a:tc>
                  <a:txBody>
                    <a:bodyPr/>
                    <a:lstStyle/>
                    <a:p>
                      <a:r>
                        <a:rPr lang="en-US"/>
                        <a:t>1</a:t>
                      </a:r>
                    </a:p>
                  </a:txBody>
                  <a:tcPr/>
                </a:tc>
                <a:extLst>
                  <a:ext uri="{0D108BD9-81ED-4DB2-BD59-A6C34878D82A}">
                    <a16:rowId xmlns:a16="http://schemas.microsoft.com/office/drawing/2014/main" val="876115157"/>
                  </a:ext>
                </a:extLst>
              </a:tr>
              <a:tr h="370840">
                <a:tc>
                  <a:txBody>
                    <a:bodyPr/>
                    <a:lstStyle/>
                    <a:p>
                      <a:r>
                        <a:rPr lang="en-US"/>
                        <a:t>3</a:t>
                      </a:r>
                    </a:p>
                  </a:txBody>
                  <a:tcPr/>
                </a:tc>
                <a:tc>
                  <a:txBody>
                    <a:bodyPr/>
                    <a:lstStyle/>
                    <a:p>
                      <a:r>
                        <a:rPr lang="en-US" err="1"/>
                        <a:t>abab</a:t>
                      </a:r>
                      <a:endParaRPr lang="en-US"/>
                    </a:p>
                  </a:txBody>
                  <a:tcPr/>
                </a:tc>
                <a:tc>
                  <a:txBody>
                    <a:bodyPr/>
                    <a:lstStyle/>
                    <a:p>
                      <a:r>
                        <a:rPr lang="en-US"/>
                        <a:t>ab</a:t>
                      </a:r>
                    </a:p>
                  </a:txBody>
                  <a:tcPr/>
                </a:tc>
                <a:tc>
                  <a:txBody>
                    <a:bodyPr/>
                    <a:lstStyle/>
                    <a:p>
                      <a:r>
                        <a:rPr lang="en-US"/>
                        <a:t>2</a:t>
                      </a:r>
                    </a:p>
                  </a:txBody>
                  <a:tcPr/>
                </a:tc>
                <a:extLst>
                  <a:ext uri="{0D108BD9-81ED-4DB2-BD59-A6C34878D82A}">
                    <a16:rowId xmlns:a16="http://schemas.microsoft.com/office/drawing/2014/main" val="2655114287"/>
                  </a:ext>
                </a:extLst>
              </a:tr>
              <a:tr h="370840">
                <a:tc>
                  <a:txBody>
                    <a:bodyPr/>
                    <a:lstStyle/>
                    <a:p>
                      <a:r>
                        <a:rPr lang="en-US"/>
                        <a:t>4</a:t>
                      </a:r>
                    </a:p>
                  </a:txBody>
                  <a:tcPr/>
                </a:tc>
                <a:tc>
                  <a:txBody>
                    <a:bodyPr/>
                    <a:lstStyle/>
                    <a:p>
                      <a:r>
                        <a:rPr lang="en-US" err="1"/>
                        <a:t>ababa</a:t>
                      </a:r>
                      <a:endParaRPr lang="en-US"/>
                    </a:p>
                  </a:txBody>
                  <a:tcPr/>
                </a:tc>
                <a:tc>
                  <a:txBody>
                    <a:bodyPr/>
                    <a:lstStyle/>
                    <a:p>
                      <a:r>
                        <a:rPr lang="en-US"/>
                        <a:t>aba</a:t>
                      </a:r>
                    </a:p>
                  </a:txBody>
                  <a:tcPr/>
                </a:tc>
                <a:tc>
                  <a:txBody>
                    <a:bodyPr/>
                    <a:lstStyle/>
                    <a:p>
                      <a:r>
                        <a:rPr lang="en-US"/>
                        <a:t>3</a:t>
                      </a:r>
                    </a:p>
                  </a:txBody>
                  <a:tcPr/>
                </a:tc>
                <a:extLst>
                  <a:ext uri="{0D108BD9-81ED-4DB2-BD59-A6C34878D82A}">
                    <a16:rowId xmlns:a16="http://schemas.microsoft.com/office/drawing/2014/main" val="1288501714"/>
                  </a:ext>
                </a:extLst>
              </a:tr>
              <a:tr h="370840">
                <a:tc>
                  <a:txBody>
                    <a:bodyPr/>
                    <a:lstStyle/>
                    <a:p>
                      <a:r>
                        <a:rPr lang="en-US"/>
                        <a:t>5</a:t>
                      </a:r>
                    </a:p>
                  </a:txBody>
                  <a:tcPr/>
                </a:tc>
                <a:tc>
                  <a:txBody>
                    <a:bodyPr/>
                    <a:lstStyle/>
                    <a:p>
                      <a:r>
                        <a:rPr lang="en-US" err="1"/>
                        <a:t>ababaa</a:t>
                      </a:r>
                      <a:endParaRPr lang="en-US"/>
                    </a:p>
                  </a:txBody>
                  <a:tcPr/>
                </a:tc>
                <a:tc>
                  <a:txBody>
                    <a:bodyPr/>
                    <a:lstStyle/>
                    <a:p>
                      <a:r>
                        <a:rPr lang="en-US"/>
                        <a:t>a</a:t>
                      </a:r>
                    </a:p>
                  </a:txBody>
                  <a:tcPr/>
                </a:tc>
                <a:tc>
                  <a:txBody>
                    <a:bodyPr/>
                    <a:lstStyle/>
                    <a:p>
                      <a:r>
                        <a:rPr lang="en-US"/>
                        <a:t>1</a:t>
                      </a:r>
                    </a:p>
                  </a:txBody>
                  <a:tcPr/>
                </a:tc>
                <a:extLst>
                  <a:ext uri="{0D108BD9-81ED-4DB2-BD59-A6C34878D82A}">
                    <a16:rowId xmlns:a16="http://schemas.microsoft.com/office/drawing/2014/main" val="3373773072"/>
                  </a:ext>
                </a:extLst>
              </a:tr>
              <a:tr h="370840">
                <a:tc>
                  <a:txBody>
                    <a:bodyPr/>
                    <a:lstStyle/>
                    <a:p>
                      <a:r>
                        <a:rPr lang="en-US"/>
                        <a:t>6</a:t>
                      </a:r>
                    </a:p>
                  </a:txBody>
                  <a:tcPr/>
                </a:tc>
                <a:tc>
                  <a:txBody>
                    <a:bodyPr/>
                    <a:lstStyle/>
                    <a:p>
                      <a:r>
                        <a:rPr lang="en-US" err="1"/>
                        <a:t>ababaab</a:t>
                      </a:r>
                      <a:endParaRPr lang="en-US"/>
                    </a:p>
                  </a:txBody>
                  <a:tcPr/>
                </a:tc>
                <a:tc>
                  <a:txBody>
                    <a:bodyPr/>
                    <a:lstStyle/>
                    <a:p>
                      <a:r>
                        <a:rPr lang="en-US"/>
                        <a:t>ab</a:t>
                      </a:r>
                    </a:p>
                  </a:txBody>
                  <a:tcPr/>
                </a:tc>
                <a:tc>
                  <a:txBody>
                    <a:bodyPr/>
                    <a:lstStyle/>
                    <a:p>
                      <a:r>
                        <a:rPr lang="en-US"/>
                        <a:t>2</a:t>
                      </a:r>
                    </a:p>
                  </a:txBody>
                  <a:tcPr/>
                </a:tc>
                <a:extLst>
                  <a:ext uri="{0D108BD9-81ED-4DB2-BD59-A6C34878D82A}">
                    <a16:rowId xmlns:a16="http://schemas.microsoft.com/office/drawing/2014/main" val="995247187"/>
                  </a:ext>
                </a:extLst>
              </a:tr>
              <a:tr h="370840">
                <a:tc>
                  <a:txBody>
                    <a:bodyPr/>
                    <a:lstStyle/>
                    <a:p>
                      <a:r>
                        <a:rPr lang="en-US"/>
                        <a:t>7</a:t>
                      </a:r>
                    </a:p>
                  </a:txBody>
                  <a:tcPr/>
                </a:tc>
                <a:tc>
                  <a:txBody>
                    <a:bodyPr/>
                    <a:lstStyle/>
                    <a:p>
                      <a:r>
                        <a:rPr lang="en-US" err="1"/>
                        <a:t>ababaaba</a:t>
                      </a:r>
                      <a:endParaRPr lang="en-US"/>
                    </a:p>
                  </a:txBody>
                  <a:tcPr/>
                </a:tc>
                <a:tc>
                  <a:txBody>
                    <a:bodyPr/>
                    <a:lstStyle/>
                    <a:p>
                      <a:r>
                        <a:rPr lang="en-US"/>
                        <a:t>aba</a:t>
                      </a:r>
                    </a:p>
                  </a:txBody>
                  <a:tcPr/>
                </a:tc>
                <a:tc>
                  <a:txBody>
                    <a:bodyPr/>
                    <a:lstStyle/>
                    <a:p>
                      <a:r>
                        <a:rPr lang="en-US"/>
                        <a:t>3</a:t>
                      </a:r>
                    </a:p>
                  </a:txBody>
                  <a:tcPr/>
                </a:tc>
                <a:extLst>
                  <a:ext uri="{0D108BD9-81ED-4DB2-BD59-A6C34878D82A}">
                    <a16:rowId xmlns:a16="http://schemas.microsoft.com/office/drawing/2014/main" val="2002123779"/>
                  </a:ext>
                </a:extLst>
              </a:tr>
            </a:tbl>
          </a:graphicData>
        </a:graphic>
      </p:graphicFrame>
      <p:sp>
        <p:nvSpPr>
          <p:cNvPr id="5" name="TextBox 4">
            <a:extLst>
              <a:ext uri="{FF2B5EF4-FFF2-40B4-BE49-F238E27FC236}">
                <a16:creationId xmlns:a16="http://schemas.microsoft.com/office/drawing/2014/main" id="{88179739-82B5-921D-52FE-61B4AA4D3179}"/>
              </a:ext>
            </a:extLst>
          </p:cNvPr>
          <p:cNvSpPr txBox="1"/>
          <p:nvPr/>
        </p:nvSpPr>
        <p:spPr>
          <a:xfrm>
            <a:off x="730475" y="5412139"/>
            <a:ext cx="9514187" cy="707886"/>
          </a:xfrm>
          <a:prstGeom prst="rect">
            <a:avLst/>
          </a:prstGeom>
          <a:noFill/>
        </p:spPr>
        <p:txBody>
          <a:bodyPr wrap="square" rtlCol="0">
            <a:spAutoFit/>
          </a:bodyPr>
          <a:lstStyle/>
          <a:p>
            <a:pPr marL="342900" indent="-342900">
              <a:buFontTx/>
              <a:buChar char="-"/>
            </a:pPr>
            <a:r>
              <a:rPr lang="en-US" sz="2000" u="sng" err="1">
                <a:cs typeface="Arial" panose="020B0604020202020204" pitchFamily="34" charset="0"/>
              </a:rPr>
              <a:t>Vai</a:t>
            </a:r>
            <a:r>
              <a:rPr lang="en-US" sz="2000" u="sng">
                <a:cs typeface="Arial" panose="020B0604020202020204" pitchFamily="34" charset="0"/>
              </a:rPr>
              <a:t> </a:t>
            </a:r>
            <a:r>
              <a:rPr lang="en-US" sz="2000" u="sng" err="1">
                <a:cs typeface="Arial" panose="020B0604020202020204" pitchFamily="34" charset="0"/>
              </a:rPr>
              <a:t>trò</a:t>
            </a:r>
            <a:r>
              <a:rPr lang="en-US" sz="2000" u="sng">
                <a:cs typeface="Arial" panose="020B0604020202020204" pitchFamily="34" charset="0"/>
              </a:rPr>
              <a:t> </a:t>
            </a:r>
            <a:r>
              <a:rPr lang="en-US" sz="2000" u="sng" err="1">
                <a:cs typeface="Arial" panose="020B0604020202020204" pitchFamily="34" charset="0"/>
              </a:rPr>
              <a:t>của</a:t>
            </a:r>
            <a:r>
              <a:rPr lang="en-US" sz="2000" u="sng">
                <a:cs typeface="Arial" panose="020B0604020202020204" pitchFamily="34" charset="0"/>
              </a:rPr>
              <a:t> </a:t>
            </a:r>
            <a:r>
              <a:rPr lang="en-US" sz="2000" u="sng" err="1">
                <a:cs typeface="Arial" panose="020B0604020202020204" pitchFamily="34" charset="0"/>
              </a:rPr>
              <a:t>mảng</a:t>
            </a:r>
            <a:r>
              <a:rPr lang="en-US" sz="2000" u="sng">
                <a:cs typeface="Arial" panose="020B0604020202020204" pitchFamily="34" charset="0"/>
              </a:rPr>
              <a:t> </a:t>
            </a:r>
            <a:r>
              <a:rPr lang="en-US" sz="2000" u="sng" err="1">
                <a:cs typeface="Arial" panose="020B0604020202020204" pitchFamily="34" charset="0"/>
              </a:rPr>
              <a:t>lps</a:t>
            </a:r>
            <a:r>
              <a:rPr lang="en-US" sz="2000">
                <a:cs typeface="Arial" panose="020B0604020202020204" pitchFamily="34" charset="0"/>
              </a:rPr>
              <a:t>: </a:t>
            </a:r>
            <a:r>
              <a:rPr lang="en-US" err="1"/>
              <a:t>Như</a:t>
            </a:r>
            <a:r>
              <a:rPr lang="en-US"/>
              <a:t> </a:t>
            </a:r>
            <a:r>
              <a:rPr lang="en-US" err="1"/>
              <a:t>đã</a:t>
            </a:r>
            <a:r>
              <a:rPr lang="en-US"/>
              <a:t> </a:t>
            </a:r>
            <a:r>
              <a:rPr lang="en-US" err="1"/>
              <a:t>đề</a:t>
            </a:r>
            <a:r>
              <a:rPr lang="en-US"/>
              <a:t> </a:t>
            </a:r>
            <a:r>
              <a:rPr lang="en-US" err="1"/>
              <a:t>cập</a:t>
            </a:r>
            <a:r>
              <a:rPr lang="en-US"/>
              <a:t> </a:t>
            </a:r>
            <a:r>
              <a:rPr lang="en-US" err="1"/>
              <a:t>phía</a:t>
            </a:r>
            <a:r>
              <a:rPr lang="en-US"/>
              <a:t> </a:t>
            </a:r>
            <a:r>
              <a:rPr lang="en-US" err="1"/>
              <a:t>trên</a:t>
            </a:r>
            <a:r>
              <a:rPr lang="en-US"/>
              <a:t>, </a:t>
            </a:r>
            <a:r>
              <a:rPr lang="en-US" err="1"/>
              <a:t>những</a:t>
            </a:r>
            <a:r>
              <a:rPr lang="en-US"/>
              <a:t> </a:t>
            </a:r>
            <a:r>
              <a:rPr lang="en-US" err="1"/>
              <a:t>trùng</a:t>
            </a:r>
            <a:r>
              <a:rPr lang="en-US"/>
              <a:t> </a:t>
            </a:r>
            <a:r>
              <a:rPr lang="en-US" err="1"/>
              <a:t>khớp</a:t>
            </a:r>
            <a:r>
              <a:rPr lang="en-US"/>
              <a:t> </a:t>
            </a:r>
            <a:r>
              <a:rPr lang="en-US" err="1"/>
              <a:t>một</a:t>
            </a:r>
            <a:r>
              <a:rPr lang="en-US"/>
              <a:t> </a:t>
            </a:r>
            <a:r>
              <a:rPr lang="en-US" err="1"/>
              <a:t>phần</a:t>
            </a:r>
            <a:r>
              <a:rPr lang="en-US"/>
              <a:t> </a:t>
            </a:r>
            <a:r>
              <a:rPr lang="en-US" err="1"/>
              <a:t>có</a:t>
            </a:r>
            <a:r>
              <a:rPr lang="en-US"/>
              <a:t> </a:t>
            </a:r>
            <a:r>
              <a:rPr lang="en-US" err="1"/>
              <a:t>thể</a:t>
            </a:r>
            <a:r>
              <a:rPr lang="en-US"/>
              <a:t> </a:t>
            </a:r>
            <a:r>
              <a:rPr lang="en-US" err="1"/>
              <a:t>dẫn</a:t>
            </a:r>
            <a:r>
              <a:rPr lang="en-US"/>
              <a:t> </a:t>
            </a:r>
            <a:r>
              <a:rPr lang="en-US" err="1"/>
              <a:t>đến</a:t>
            </a:r>
            <a:r>
              <a:rPr lang="en-US"/>
              <a:t> </a:t>
            </a:r>
            <a:r>
              <a:rPr lang="en-US" err="1"/>
              <a:t>việc</a:t>
            </a:r>
            <a:r>
              <a:rPr lang="en-US"/>
              <a:t> so </a:t>
            </a:r>
            <a:r>
              <a:rPr lang="en-US" err="1"/>
              <a:t>sánh</a:t>
            </a:r>
            <a:r>
              <a:rPr lang="en-US"/>
              <a:t> </a:t>
            </a:r>
            <a:r>
              <a:rPr lang="en-US" err="1"/>
              <a:t>lặp</a:t>
            </a:r>
            <a:r>
              <a:rPr lang="en-US"/>
              <a:t> </a:t>
            </a:r>
            <a:r>
              <a:rPr lang="en-US" err="1"/>
              <a:t>đi</a:t>
            </a:r>
            <a:r>
              <a:rPr lang="en-US"/>
              <a:t> </a:t>
            </a:r>
            <a:r>
              <a:rPr lang="en-US" err="1"/>
              <a:t>lặp</a:t>
            </a:r>
            <a:r>
              <a:rPr lang="en-US"/>
              <a:t> </a:t>
            </a:r>
            <a:r>
              <a:rPr lang="en-US" err="1"/>
              <a:t>lại</a:t>
            </a:r>
            <a:r>
              <a:rPr lang="en-US"/>
              <a:t>. </a:t>
            </a:r>
            <a:r>
              <a:rPr lang="en-US" err="1"/>
              <a:t>Bằng</a:t>
            </a:r>
            <a:r>
              <a:rPr lang="en-US"/>
              <a:t> </a:t>
            </a:r>
            <a:r>
              <a:rPr lang="en-US" err="1"/>
              <a:t>cách</a:t>
            </a:r>
            <a:r>
              <a:rPr lang="en-US"/>
              <a:t> </a:t>
            </a:r>
            <a:r>
              <a:rPr lang="en-US" err="1"/>
              <a:t>sử</a:t>
            </a:r>
            <a:r>
              <a:rPr lang="en-US"/>
              <a:t> </a:t>
            </a:r>
            <a:r>
              <a:rPr lang="en-US" err="1"/>
              <a:t>dụng</a:t>
            </a:r>
            <a:r>
              <a:rPr lang="en-US"/>
              <a:t> </a:t>
            </a:r>
            <a:r>
              <a:rPr lang="en-US" err="1"/>
              <a:t>mảng</a:t>
            </a:r>
            <a:r>
              <a:rPr lang="en-US"/>
              <a:t> </a:t>
            </a:r>
            <a:r>
              <a:rPr lang="en-US" err="1"/>
              <a:t>lps</a:t>
            </a:r>
            <a:r>
              <a:rPr lang="en-US"/>
              <a:t>[] ta </a:t>
            </a:r>
            <a:r>
              <a:rPr lang="en-US" err="1"/>
              <a:t>có</a:t>
            </a:r>
            <a:r>
              <a:rPr lang="en-US"/>
              <a:t> </a:t>
            </a:r>
            <a:r>
              <a:rPr lang="en-US" err="1"/>
              <a:t>thể</a:t>
            </a:r>
            <a:r>
              <a:rPr lang="en-US"/>
              <a:t> </a:t>
            </a:r>
            <a:r>
              <a:rPr lang="en-US" err="1"/>
              <a:t>bỏ</a:t>
            </a:r>
            <a:r>
              <a:rPr lang="en-US"/>
              <a:t> qua </a:t>
            </a:r>
            <a:r>
              <a:rPr lang="en-US" err="1"/>
              <a:t>việc</a:t>
            </a:r>
            <a:r>
              <a:rPr lang="en-US"/>
              <a:t> </a:t>
            </a:r>
            <a:r>
              <a:rPr lang="en-US" err="1"/>
              <a:t>lặp</a:t>
            </a:r>
            <a:r>
              <a:rPr lang="en-US"/>
              <a:t> </a:t>
            </a:r>
            <a:r>
              <a:rPr lang="en-US" err="1"/>
              <a:t>đi</a:t>
            </a:r>
            <a:r>
              <a:rPr lang="en-US"/>
              <a:t> </a:t>
            </a:r>
            <a:r>
              <a:rPr lang="en-US" err="1"/>
              <a:t>lặp</a:t>
            </a:r>
            <a:r>
              <a:rPr lang="en-US"/>
              <a:t> </a:t>
            </a:r>
            <a:r>
              <a:rPr lang="en-US" err="1"/>
              <a:t>lại</a:t>
            </a:r>
            <a:r>
              <a:rPr lang="en-US"/>
              <a:t> </a:t>
            </a:r>
            <a:r>
              <a:rPr lang="en-US" err="1"/>
              <a:t>đó</a:t>
            </a:r>
            <a:r>
              <a:rPr lang="en-US"/>
              <a:t>.</a:t>
            </a:r>
            <a:r>
              <a:rPr lang="en-US" sz="2000">
                <a:cs typeface="Arial" panose="020B0604020202020204" pitchFamily="34" charset="0"/>
              </a:rPr>
              <a:t> </a:t>
            </a:r>
          </a:p>
        </p:txBody>
      </p:sp>
    </p:spTree>
    <p:extLst>
      <p:ext uri="{BB962C8B-B14F-4D97-AF65-F5344CB8AC3E}">
        <p14:creationId xmlns:p14="http://schemas.microsoft.com/office/powerpoint/2010/main" val="4095342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Hình chữ nhật 7">
            <a:extLst>
              <a:ext uri="{FF2B5EF4-FFF2-40B4-BE49-F238E27FC236}">
                <a16:creationId xmlns:a16="http://schemas.microsoft.com/office/drawing/2014/main" id="{41EA26A0-6727-485B-AC51-32E151947FB0}"/>
              </a:ext>
            </a:extLst>
          </p:cNvPr>
          <p:cNvSpPr/>
          <p:nvPr/>
        </p:nvSpPr>
        <p:spPr>
          <a:xfrm>
            <a:off x="-21780" y="-16807"/>
            <a:ext cx="12213780" cy="6858000"/>
          </a:xfrm>
          <a:prstGeom prst="rect">
            <a:avLst/>
          </a:prstGeom>
          <a:solidFill>
            <a:srgbClr val="C7A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rtl="0" eaLnBrk="1" fontAlgn="t" latinLnBrk="0" hangingPunct="1">
              <a:spcBef>
                <a:spcPts val="0"/>
              </a:spcBef>
              <a:spcAft>
                <a:spcPts val="0"/>
              </a:spcAft>
            </a:pPr>
            <a:endParaRPr lang="en-US" sz="1800" b="0" i="0" u="none" strike="noStrike">
              <a:effectLst/>
              <a:latin typeface="Arial" panose="020B0604020202020204" pitchFamily="34" charset="0"/>
            </a:endParaRPr>
          </a:p>
        </p:txBody>
      </p:sp>
      <p:sp>
        <p:nvSpPr>
          <p:cNvPr id="3" name="Oval 2">
            <a:extLst>
              <a:ext uri="{FF2B5EF4-FFF2-40B4-BE49-F238E27FC236}">
                <a16:creationId xmlns:a16="http://schemas.microsoft.com/office/drawing/2014/main" id="{A597BEB2-C087-4BDE-B71D-3D4D9A64228E}"/>
              </a:ext>
            </a:extLst>
          </p:cNvPr>
          <p:cNvSpPr/>
          <p:nvPr/>
        </p:nvSpPr>
        <p:spPr>
          <a:xfrm>
            <a:off x="-11056757" y="1605974"/>
            <a:ext cx="3278496" cy="327730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1A31103-DA25-467C-8C0F-8917CAFAD04C}"/>
              </a:ext>
            </a:extLst>
          </p:cNvPr>
          <p:cNvSpPr/>
          <p:nvPr/>
        </p:nvSpPr>
        <p:spPr>
          <a:xfrm>
            <a:off x="-10774691" y="1865854"/>
            <a:ext cx="2709275" cy="2717643"/>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AAB418CA-6876-4FA3-8DCB-95BC1B3C7CFB}"/>
              </a:ext>
            </a:extLst>
          </p:cNvPr>
          <p:cNvSpPr/>
          <p:nvPr/>
        </p:nvSpPr>
        <p:spPr>
          <a:xfrm>
            <a:off x="-11076217" y="1641681"/>
            <a:ext cx="982935" cy="986397"/>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167B928-D280-4240-A3DD-2D444BA4D6A3}"/>
              </a:ext>
            </a:extLst>
          </p:cNvPr>
          <p:cNvSpPr/>
          <p:nvPr/>
        </p:nvSpPr>
        <p:spPr>
          <a:xfrm>
            <a:off x="-8827056" y="4091108"/>
            <a:ext cx="794915" cy="752269"/>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95BCDA0A-74AF-423C-9E5F-19F5ACFD06F7}"/>
              </a:ext>
            </a:extLst>
          </p:cNvPr>
          <p:cNvSpPr/>
          <p:nvPr/>
        </p:nvSpPr>
        <p:spPr>
          <a:xfrm>
            <a:off x="25907283" y="4136225"/>
            <a:ext cx="428828"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48197E9F-9327-4C05-8D29-206B5AB83F8A}"/>
              </a:ext>
            </a:extLst>
          </p:cNvPr>
          <p:cNvSpPr/>
          <p:nvPr/>
        </p:nvSpPr>
        <p:spPr>
          <a:xfrm>
            <a:off x="25910945" y="5013861"/>
            <a:ext cx="428828"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0A35B392-11DF-407C-8188-4F55D18152C7}"/>
              </a:ext>
            </a:extLst>
          </p:cNvPr>
          <p:cNvSpPr/>
          <p:nvPr/>
        </p:nvSpPr>
        <p:spPr>
          <a:xfrm>
            <a:off x="25910250" y="1785060"/>
            <a:ext cx="392625"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0E6D8B48-B318-4A4D-9481-34F758B97B5D}"/>
              </a:ext>
            </a:extLst>
          </p:cNvPr>
          <p:cNvSpPr/>
          <p:nvPr/>
        </p:nvSpPr>
        <p:spPr>
          <a:xfrm>
            <a:off x="25925384" y="2547284"/>
            <a:ext cx="392625"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39537B7-AB5E-4D4F-988B-9068E222BF1A}"/>
              </a:ext>
            </a:extLst>
          </p:cNvPr>
          <p:cNvSpPr/>
          <p:nvPr/>
        </p:nvSpPr>
        <p:spPr>
          <a:xfrm>
            <a:off x="25925384" y="3284298"/>
            <a:ext cx="392625"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7AE97AF-FA50-4BAA-B211-9DD1B1703CB9}"/>
              </a:ext>
            </a:extLst>
          </p:cNvPr>
          <p:cNvSpPr txBox="1"/>
          <p:nvPr/>
        </p:nvSpPr>
        <p:spPr>
          <a:xfrm>
            <a:off x="21779921" y="1750158"/>
            <a:ext cx="3532718" cy="769441"/>
          </a:xfrm>
          <a:prstGeom prst="rect">
            <a:avLst/>
          </a:prstGeom>
          <a:noFill/>
        </p:spPr>
        <p:txBody>
          <a:bodyPr wrap="square" rtlCol="0">
            <a:spAutoFit/>
          </a:bodyPr>
          <a:lstStyle/>
          <a:p>
            <a:pPr algn="ctr"/>
            <a:r>
              <a:rPr lang="en-US" sz="4400" b="1">
                <a:latin typeface="Arial" panose="020B0604020202020204" pitchFamily="34" charset="0"/>
                <a:cs typeface="Arial" panose="020B0604020202020204" pitchFamily="34" charset="0"/>
              </a:rPr>
              <a:t>Nội dung 4</a:t>
            </a:r>
          </a:p>
        </p:txBody>
      </p:sp>
      <p:sp>
        <p:nvSpPr>
          <p:cNvPr id="88" name="TextBox 87">
            <a:extLst>
              <a:ext uri="{FF2B5EF4-FFF2-40B4-BE49-F238E27FC236}">
                <a16:creationId xmlns:a16="http://schemas.microsoft.com/office/drawing/2014/main" id="{0C467BAB-625F-489D-AFC7-655E4AA76089}"/>
              </a:ext>
            </a:extLst>
          </p:cNvPr>
          <p:cNvSpPr txBox="1"/>
          <p:nvPr/>
        </p:nvSpPr>
        <p:spPr>
          <a:xfrm>
            <a:off x="19829400" y="2519599"/>
            <a:ext cx="5234522" cy="400110"/>
          </a:xfrm>
          <a:prstGeom prst="rect">
            <a:avLst/>
          </a:prstGeom>
          <a:noFill/>
        </p:spPr>
        <p:txBody>
          <a:bodyPr wrap="square" rtlCol="0">
            <a:spAutoFit/>
          </a:bodyPr>
          <a:lstStyle/>
          <a:p>
            <a:pPr algn="r"/>
            <a:r>
              <a:rPr lang="en-US" sz="2000">
                <a:latin typeface="Arial" panose="020B0604020202020204" pitchFamily="34" charset="0"/>
                <a:cs typeface="Arial" panose="020B0604020202020204" pitchFamily="34" charset="0"/>
              </a:rPr>
              <a:t>Chủ đề nội dung 4</a:t>
            </a:r>
          </a:p>
        </p:txBody>
      </p:sp>
      <p:sp>
        <p:nvSpPr>
          <p:cNvPr id="24" name="TextBox 23">
            <a:extLst>
              <a:ext uri="{FF2B5EF4-FFF2-40B4-BE49-F238E27FC236}">
                <a16:creationId xmlns:a16="http://schemas.microsoft.com/office/drawing/2014/main" id="{AAFE18C9-C47B-4F4C-B079-D9653101D45E}"/>
              </a:ext>
            </a:extLst>
          </p:cNvPr>
          <p:cNvSpPr txBox="1"/>
          <p:nvPr/>
        </p:nvSpPr>
        <p:spPr>
          <a:xfrm>
            <a:off x="1055914" y="250920"/>
            <a:ext cx="5734202" cy="769441"/>
          </a:xfrm>
          <a:prstGeom prst="rect">
            <a:avLst/>
          </a:prstGeom>
          <a:noFill/>
        </p:spPr>
        <p:txBody>
          <a:bodyPr wrap="square" rtlCol="0">
            <a:spAutoFit/>
          </a:bodyPr>
          <a:lstStyle/>
          <a:p>
            <a:r>
              <a:rPr lang="en-US" sz="4400" b="1" err="1">
                <a:latin typeface="Arial" panose="020B0604020202020204" pitchFamily="34" charset="0"/>
                <a:cs typeface="Arial" panose="020B0604020202020204" pitchFamily="34" charset="0"/>
              </a:rPr>
              <a:t>Cài</a:t>
            </a:r>
            <a:r>
              <a:rPr lang="en-US" sz="4400" b="1">
                <a:latin typeface="Arial" panose="020B0604020202020204" pitchFamily="34" charset="0"/>
                <a:cs typeface="Arial" panose="020B0604020202020204" pitchFamily="34" charset="0"/>
              </a:rPr>
              <a:t> </a:t>
            </a:r>
            <a:r>
              <a:rPr lang="en-US" sz="4400" b="1" err="1">
                <a:latin typeface="Arial" panose="020B0604020202020204" pitchFamily="34" charset="0"/>
                <a:cs typeface="Arial" panose="020B0604020202020204" pitchFamily="34" charset="0"/>
              </a:rPr>
              <a:t>đặt</a:t>
            </a:r>
            <a:r>
              <a:rPr lang="en-US" sz="4400" b="1">
                <a:latin typeface="Arial" panose="020B0604020202020204" pitchFamily="34" charset="0"/>
                <a:cs typeface="Arial" panose="020B0604020202020204" pitchFamily="34" charset="0"/>
              </a:rPr>
              <a:t> </a:t>
            </a:r>
            <a:r>
              <a:rPr lang="en-US" sz="4400" b="1" err="1">
                <a:latin typeface="Arial" panose="020B0604020202020204" pitchFamily="34" charset="0"/>
                <a:cs typeface="Arial" panose="020B0604020202020204" pitchFamily="34" charset="0"/>
              </a:rPr>
              <a:t>thuật</a:t>
            </a:r>
            <a:r>
              <a:rPr lang="en-US" sz="4400" b="1">
                <a:latin typeface="Arial" panose="020B0604020202020204" pitchFamily="34" charset="0"/>
                <a:cs typeface="Arial" panose="020B0604020202020204" pitchFamily="34" charset="0"/>
              </a:rPr>
              <a:t> </a:t>
            </a:r>
            <a:r>
              <a:rPr lang="en-US" sz="4400" b="1" err="1">
                <a:latin typeface="Arial" panose="020B0604020202020204" pitchFamily="34" charset="0"/>
                <a:cs typeface="Arial" panose="020B0604020202020204" pitchFamily="34" charset="0"/>
              </a:rPr>
              <a:t>toán</a:t>
            </a:r>
            <a:endParaRPr lang="en-US" sz="4400" b="1">
              <a:latin typeface="Arial" panose="020B0604020202020204" pitchFamily="34" charset="0"/>
              <a:cs typeface="Arial" panose="020B0604020202020204" pitchFamily="34" charset="0"/>
            </a:endParaRPr>
          </a:p>
        </p:txBody>
      </p:sp>
      <p:sp>
        <p:nvSpPr>
          <p:cNvPr id="6" name="Oval 5">
            <a:extLst>
              <a:ext uri="{FF2B5EF4-FFF2-40B4-BE49-F238E27FC236}">
                <a16:creationId xmlns:a16="http://schemas.microsoft.com/office/drawing/2014/main" id="{75E1DEF1-3027-4481-A8E5-90A3D25098A3}"/>
              </a:ext>
            </a:extLst>
          </p:cNvPr>
          <p:cNvSpPr/>
          <p:nvPr/>
        </p:nvSpPr>
        <p:spPr>
          <a:xfrm>
            <a:off x="6085110" y="-4471406"/>
            <a:ext cx="1971675" cy="194835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508A5292-31D2-456E-98DE-83733FE1BE39}"/>
              </a:ext>
            </a:extLst>
          </p:cNvPr>
          <p:cNvSpPr/>
          <p:nvPr/>
        </p:nvSpPr>
        <p:spPr>
          <a:xfrm>
            <a:off x="348128" y="1020361"/>
            <a:ext cx="11473963" cy="5700160"/>
          </a:xfrm>
          <a:prstGeom prst="roundRect">
            <a:avLst>
              <a:gd name="adj" fmla="val 8504"/>
            </a:avLst>
          </a:prstGeom>
          <a:solidFill>
            <a:srgbClr val="AC75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AFDF22D-8881-4587-9050-AD19F87ED463}"/>
              </a:ext>
            </a:extLst>
          </p:cNvPr>
          <p:cNvSpPr txBox="1"/>
          <p:nvPr/>
        </p:nvSpPr>
        <p:spPr>
          <a:xfrm>
            <a:off x="4149736" y="-4352854"/>
            <a:ext cx="5057775" cy="830997"/>
          </a:xfrm>
          <a:prstGeom prst="rect">
            <a:avLst/>
          </a:prstGeom>
          <a:noFill/>
        </p:spPr>
        <p:txBody>
          <a:bodyPr wrap="square" rtlCol="0">
            <a:spAutoFit/>
          </a:bodyPr>
          <a:lstStyle/>
          <a:p>
            <a:r>
              <a:rPr lang="en-US" sz="4800" b="1">
                <a:solidFill>
                  <a:srgbClr val="C7A1E3"/>
                </a:solidFill>
                <a:latin typeface="Arial" panose="020B0604020202020204" pitchFamily="34" charset="0"/>
                <a:cs typeface="Arial" panose="020B0604020202020204" pitchFamily="34" charset="0"/>
              </a:rPr>
              <a:t>NỘI DUNG 4 Ý 2</a:t>
            </a:r>
          </a:p>
        </p:txBody>
      </p:sp>
      <p:sp>
        <p:nvSpPr>
          <p:cNvPr id="28" name="TextBox 27">
            <a:extLst>
              <a:ext uri="{FF2B5EF4-FFF2-40B4-BE49-F238E27FC236}">
                <a16:creationId xmlns:a16="http://schemas.microsoft.com/office/drawing/2014/main" id="{B107923D-BC1A-44E3-995C-1CBA8A4C97F0}"/>
              </a:ext>
            </a:extLst>
          </p:cNvPr>
          <p:cNvSpPr txBox="1"/>
          <p:nvPr/>
        </p:nvSpPr>
        <p:spPr>
          <a:xfrm>
            <a:off x="4149736" y="-3509292"/>
            <a:ext cx="5057775" cy="523220"/>
          </a:xfrm>
          <a:prstGeom prst="rect">
            <a:avLst/>
          </a:prstGeom>
          <a:noFill/>
        </p:spPr>
        <p:txBody>
          <a:bodyPr wrap="square" rtlCol="0">
            <a:spAutoFit/>
          </a:bodyPr>
          <a:lstStyle/>
          <a:p>
            <a:r>
              <a:rPr lang="en-US" sz="2800">
                <a:solidFill>
                  <a:srgbClr val="C7A1E3"/>
                </a:solidFill>
                <a:latin typeface="Arial" panose="020B0604020202020204" pitchFamily="34" charset="0"/>
                <a:cs typeface="Arial" panose="020B0604020202020204" pitchFamily="34" charset="0"/>
              </a:rPr>
              <a:t>Thuyết trình ở đây</a:t>
            </a:r>
          </a:p>
        </p:txBody>
      </p:sp>
      <p:sp>
        <p:nvSpPr>
          <p:cNvPr id="25" name="TextBox 24">
            <a:extLst>
              <a:ext uri="{FF2B5EF4-FFF2-40B4-BE49-F238E27FC236}">
                <a16:creationId xmlns:a16="http://schemas.microsoft.com/office/drawing/2014/main" id="{CFAE102E-3C04-460E-A81D-CD88588BC185}"/>
              </a:ext>
            </a:extLst>
          </p:cNvPr>
          <p:cNvSpPr txBox="1"/>
          <p:nvPr/>
        </p:nvSpPr>
        <p:spPr>
          <a:xfrm>
            <a:off x="1055914" y="1482961"/>
            <a:ext cx="9514187" cy="2246769"/>
          </a:xfrm>
          <a:prstGeom prst="rect">
            <a:avLst/>
          </a:prstGeom>
          <a:noFill/>
        </p:spPr>
        <p:txBody>
          <a:bodyPr wrap="square" rtlCol="0">
            <a:spAutoFit/>
          </a:bodyPr>
          <a:lstStyle/>
          <a:p>
            <a:r>
              <a:rPr lang="en-US" sz="2000" err="1"/>
              <a:t>Tương</a:t>
            </a:r>
            <a:r>
              <a:rPr lang="en-US" sz="2000"/>
              <a:t> </a:t>
            </a:r>
            <a:r>
              <a:rPr lang="en-US" sz="2000" err="1"/>
              <a:t>tự</a:t>
            </a:r>
            <a:r>
              <a:rPr lang="en-US" sz="2000"/>
              <a:t> </a:t>
            </a:r>
            <a:r>
              <a:rPr lang="en-US" sz="2000" err="1"/>
              <a:t>với</a:t>
            </a:r>
            <a:r>
              <a:rPr lang="en-US" sz="2000"/>
              <a:t> </a:t>
            </a:r>
            <a:r>
              <a:rPr lang="en-US" sz="2000" err="1"/>
              <a:t>thuật</a:t>
            </a:r>
            <a:r>
              <a:rPr lang="en-US" sz="2000"/>
              <a:t> </a:t>
            </a:r>
            <a:r>
              <a:rPr lang="en-US" sz="2000" err="1"/>
              <a:t>toán</a:t>
            </a:r>
            <a:r>
              <a:rPr lang="en-US" sz="2000"/>
              <a:t> Naïve, </a:t>
            </a:r>
            <a:r>
              <a:rPr lang="en-US" sz="2000" err="1"/>
              <a:t>dùng</a:t>
            </a:r>
            <a:r>
              <a:rPr lang="en-US" sz="2000"/>
              <a:t> </a:t>
            </a:r>
            <a:r>
              <a:rPr lang="en-US" sz="2000" err="1"/>
              <a:t>hai</a:t>
            </a:r>
            <a:r>
              <a:rPr lang="en-US" sz="2000"/>
              <a:t> </a:t>
            </a:r>
            <a:r>
              <a:rPr lang="en-US" sz="2000" err="1"/>
              <a:t>biến</a:t>
            </a:r>
            <a:r>
              <a:rPr lang="en-US" sz="2000"/>
              <a:t> </a:t>
            </a:r>
            <a:r>
              <a:rPr lang="en-US" sz="2000" err="1"/>
              <a:t>i</a:t>
            </a:r>
            <a:r>
              <a:rPr lang="en-US" sz="2000"/>
              <a:t>, j </a:t>
            </a:r>
            <a:r>
              <a:rPr lang="en-US" sz="2000" err="1"/>
              <a:t>để</a:t>
            </a:r>
            <a:r>
              <a:rPr lang="en-US" sz="2000"/>
              <a:t> </a:t>
            </a:r>
            <a:r>
              <a:rPr lang="en-US" sz="2000" err="1"/>
              <a:t>duyệt</a:t>
            </a:r>
            <a:r>
              <a:rPr lang="en-US" sz="2000"/>
              <a:t> qua </a:t>
            </a:r>
            <a:r>
              <a:rPr lang="en-US" sz="2000" err="1"/>
              <a:t>chuỗi</a:t>
            </a:r>
            <a:r>
              <a:rPr lang="en-US" sz="2000"/>
              <a:t> text[] </a:t>
            </a:r>
            <a:r>
              <a:rPr lang="en-US" sz="2000" err="1"/>
              <a:t>và</a:t>
            </a:r>
            <a:r>
              <a:rPr lang="en-US" sz="2000"/>
              <a:t> pattern[]. Ở </a:t>
            </a:r>
            <a:r>
              <a:rPr lang="en-US" sz="2000" err="1"/>
              <a:t>mỗi</a:t>
            </a:r>
            <a:r>
              <a:rPr lang="en-US" sz="2000"/>
              <a:t> </a:t>
            </a:r>
            <a:r>
              <a:rPr lang="en-US" sz="2000" err="1"/>
              <a:t>bước</a:t>
            </a:r>
            <a:r>
              <a:rPr lang="en-US" sz="2000"/>
              <a:t>, so </a:t>
            </a:r>
            <a:r>
              <a:rPr lang="en-US" sz="2000" err="1"/>
              <a:t>sánh</a:t>
            </a:r>
            <a:r>
              <a:rPr lang="en-US" sz="2000"/>
              <a:t> text[</a:t>
            </a:r>
            <a:r>
              <a:rPr lang="en-US" sz="2000" err="1"/>
              <a:t>i</a:t>
            </a:r>
            <a:r>
              <a:rPr lang="en-US" sz="2000"/>
              <a:t>] </a:t>
            </a:r>
            <a:r>
              <a:rPr lang="en-US" sz="2000" err="1"/>
              <a:t>và</a:t>
            </a:r>
            <a:r>
              <a:rPr lang="en-US" sz="2000"/>
              <a:t> pattern[j]:</a:t>
            </a:r>
          </a:p>
          <a:p>
            <a:pPr marL="285750" lvl="0" indent="-285750">
              <a:buFontTx/>
              <a:buChar char="-"/>
            </a:pPr>
            <a:r>
              <a:rPr lang="en-US" sz="2000" err="1"/>
              <a:t>Nếu</a:t>
            </a:r>
            <a:r>
              <a:rPr lang="en-US" sz="2000"/>
              <a:t> </a:t>
            </a:r>
            <a:r>
              <a:rPr lang="en-US" sz="2000" err="1"/>
              <a:t>trùng</a:t>
            </a:r>
            <a:r>
              <a:rPr lang="en-US" sz="2000"/>
              <a:t> </a:t>
            </a:r>
            <a:r>
              <a:rPr lang="en-US" sz="2000" err="1"/>
              <a:t>khớp</a:t>
            </a:r>
            <a:r>
              <a:rPr lang="en-US" sz="2000"/>
              <a:t>, </a:t>
            </a:r>
            <a:r>
              <a:rPr lang="en-US" sz="2000" err="1"/>
              <a:t>tăng</a:t>
            </a:r>
            <a:r>
              <a:rPr lang="en-US" sz="2000"/>
              <a:t> </a:t>
            </a:r>
            <a:r>
              <a:rPr lang="en-US" sz="2000" err="1"/>
              <a:t>biến</a:t>
            </a:r>
            <a:r>
              <a:rPr lang="en-US" sz="2000"/>
              <a:t> </a:t>
            </a:r>
            <a:r>
              <a:rPr lang="en-US" sz="2000" err="1"/>
              <a:t>i</a:t>
            </a:r>
            <a:r>
              <a:rPr lang="en-US" sz="2000"/>
              <a:t> </a:t>
            </a:r>
            <a:r>
              <a:rPr lang="en-US" sz="2000" err="1"/>
              <a:t>và</a:t>
            </a:r>
            <a:r>
              <a:rPr lang="en-US" sz="2000"/>
              <a:t> j </a:t>
            </a:r>
            <a:r>
              <a:rPr lang="en-US" sz="2000" err="1"/>
              <a:t>lên</a:t>
            </a:r>
            <a:r>
              <a:rPr lang="en-US" sz="2000"/>
              <a:t> 1. </a:t>
            </a:r>
            <a:r>
              <a:rPr lang="en-US" sz="2000" err="1"/>
              <a:t>Nếu</a:t>
            </a:r>
            <a:r>
              <a:rPr lang="en-US" sz="2000"/>
              <a:t> </a:t>
            </a:r>
            <a:r>
              <a:rPr lang="en-US" sz="2000" err="1"/>
              <a:t>đã</a:t>
            </a:r>
            <a:r>
              <a:rPr lang="en-US" sz="2000"/>
              <a:t> so </a:t>
            </a:r>
            <a:r>
              <a:rPr lang="en-US" sz="2000" err="1"/>
              <a:t>hết</a:t>
            </a:r>
            <a:r>
              <a:rPr lang="en-US" sz="2000"/>
              <a:t> </a:t>
            </a:r>
            <a:r>
              <a:rPr lang="en-US" sz="2000" err="1"/>
              <a:t>chuỗi</a:t>
            </a:r>
            <a:r>
              <a:rPr lang="en-US" sz="2000"/>
              <a:t> pattern, </a:t>
            </a:r>
            <a:r>
              <a:rPr lang="en-US" sz="2000" err="1"/>
              <a:t>tức</a:t>
            </a:r>
            <a:r>
              <a:rPr lang="en-US" sz="2000"/>
              <a:t> </a:t>
            </a:r>
            <a:r>
              <a:rPr lang="en-US" sz="2000" err="1"/>
              <a:t>đã</a:t>
            </a:r>
            <a:r>
              <a:rPr lang="en-US" sz="2000"/>
              <a:t> </a:t>
            </a:r>
            <a:r>
              <a:rPr lang="en-US" sz="2000" err="1"/>
              <a:t>tìm</a:t>
            </a:r>
            <a:r>
              <a:rPr lang="en-US" sz="2000"/>
              <a:t> </a:t>
            </a:r>
            <a:r>
              <a:rPr lang="en-US" sz="2000" err="1"/>
              <a:t>thấy</a:t>
            </a:r>
            <a:r>
              <a:rPr lang="en-US" sz="2000"/>
              <a:t> </a:t>
            </a:r>
            <a:r>
              <a:rPr lang="en-US" sz="2000" err="1"/>
              <a:t>được</a:t>
            </a:r>
            <a:r>
              <a:rPr lang="en-US" sz="2000"/>
              <a:t> </a:t>
            </a:r>
            <a:r>
              <a:rPr lang="en-US" sz="2000" err="1"/>
              <a:t>vị</a:t>
            </a:r>
            <a:r>
              <a:rPr lang="en-US" sz="2000"/>
              <a:t> </a:t>
            </a:r>
            <a:r>
              <a:rPr lang="en-US" sz="2000" err="1"/>
              <a:t>trí</a:t>
            </a:r>
            <a:r>
              <a:rPr lang="en-US" sz="2000"/>
              <a:t> </a:t>
            </a:r>
            <a:r>
              <a:rPr lang="en-US" sz="2000" err="1"/>
              <a:t>xuất</a:t>
            </a:r>
            <a:r>
              <a:rPr lang="en-US" sz="2000"/>
              <a:t> </a:t>
            </a:r>
            <a:r>
              <a:rPr lang="en-US" sz="2000" err="1"/>
              <a:t>hiện</a:t>
            </a:r>
            <a:r>
              <a:rPr lang="en-US" sz="2000"/>
              <a:t> </a:t>
            </a:r>
            <a:r>
              <a:rPr lang="en-US" sz="2000" err="1"/>
              <a:t>của</a:t>
            </a:r>
            <a:r>
              <a:rPr lang="en-US" sz="2000"/>
              <a:t> pattern[] </a:t>
            </a:r>
            <a:r>
              <a:rPr lang="en-US" sz="2000" err="1"/>
              <a:t>trong</a:t>
            </a:r>
            <a:r>
              <a:rPr lang="en-US" sz="2000"/>
              <a:t> text[], </a:t>
            </a:r>
            <a:r>
              <a:rPr lang="en-US" sz="2000" err="1"/>
              <a:t>xuất</a:t>
            </a:r>
            <a:r>
              <a:rPr lang="en-US" sz="2000"/>
              <a:t> </a:t>
            </a:r>
            <a:r>
              <a:rPr lang="en-US" sz="2000" err="1"/>
              <a:t>vị</a:t>
            </a:r>
            <a:r>
              <a:rPr lang="en-US" sz="2000"/>
              <a:t> </a:t>
            </a:r>
            <a:r>
              <a:rPr lang="en-US" sz="2000" err="1"/>
              <a:t>trí</a:t>
            </a:r>
            <a:r>
              <a:rPr lang="en-US" sz="2000"/>
              <a:t> </a:t>
            </a:r>
            <a:r>
              <a:rPr lang="en-US" sz="2000" err="1"/>
              <a:t>và</a:t>
            </a:r>
            <a:r>
              <a:rPr lang="en-US" sz="2000"/>
              <a:t> </a:t>
            </a:r>
            <a:r>
              <a:rPr lang="en-US" sz="2000" err="1"/>
              <a:t>đặt</a:t>
            </a:r>
            <a:r>
              <a:rPr lang="en-US" sz="2000"/>
              <a:t> j = </a:t>
            </a:r>
            <a:r>
              <a:rPr lang="en-US" sz="2000" err="1"/>
              <a:t>lps</a:t>
            </a:r>
            <a:r>
              <a:rPr lang="en-US" sz="2000"/>
              <a:t>[j – 1].</a:t>
            </a:r>
          </a:p>
          <a:p>
            <a:pPr marL="285750" lvl="0" indent="-285750">
              <a:buFontTx/>
              <a:buChar char="-"/>
            </a:pPr>
            <a:r>
              <a:rPr lang="en-US" sz="2000" err="1"/>
              <a:t>Nếu</a:t>
            </a:r>
            <a:r>
              <a:rPr lang="en-US" sz="2000"/>
              <a:t> </a:t>
            </a:r>
            <a:r>
              <a:rPr lang="en-US" sz="2000" err="1"/>
              <a:t>không</a:t>
            </a:r>
            <a:r>
              <a:rPr lang="en-US" sz="2000"/>
              <a:t> </a:t>
            </a:r>
            <a:r>
              <a:rPr lang="en-US" sz="2000" err="1"/>
              <a:t>khớp</a:t>
            </a:r>
            <a:r>
              <a:rPr lang="en-US" sz="2000"/>
              <a:t> </a:t>
            </a:r>
            <a:r>
              <a:rPr lang="en-US" sz="2000" err="1"/>
              <a:t>sau</a:t>
            </a:r>
            <a:r>
              <a:rPr lang="en-US" sz="2000"/>
              <a:t> </a:t>
            </a:r>
            <a:r>
              <a:rPr lang="en-US" sz="2000" err="1"/>
              <a:t>một</a:t>
            </a:r>
            <a:r>
              <a:rPr lang="en-US" sz="2000"/>
              <a:t> </a:t>
            </a:r>
            <a:r>
              <a:rPr lang="en-US" sz="2000" err="1"/>
              <a:t>chuỗi</a:t>
            </a:r>
            <a:r>
              <a:rPr lang="en-US" sz="2000"/>
              <a:t> </a:t>
            </a:r>
            <a:r>
              <a:rPr lang="en-US" sz="2000" err="1"/>
              <a:t>khớp</a:t>
            </a:r>
            <a:r>
              <a:rPr lang="en-US" sz="2000"/>
              <a:t>, </a:t>
            </a:r>
            <a:r>
              <a:rPr lang="en-US" sz="2000" err="1"/>
              <a:t>đặt</a:t>
            </a:r>
            <a:r>
              <a:rPr lang="en-US" sz="2000"/>
              <a:t> j = </a:t>
            </a:r>
            <a:r>
              <a:rPr lang="en-US" sz="2000" err="1"/>
              <a:t>lps</a:t>
            </a:r>
            <a:r>
              <a:rPr lang="en-US" sz="2000"/>
              <a:t>[j – 1], </a:t>
            </a:r>
            <a:r>
              <a:rPr lang="en-US" sz="2000" err="1"/>
              <a:t>tiếp</a:t>
            </a:r>
            <a:r>
              <a:rPr lang="en-US" sz="2000"/>
              <a:t> </a:t>
            </a:r>
            <a:r>
              <a:rPr lang="en-US" sz="2000" err="1"/>
              <a:t>tục</a:t>
            </a:r>
            <a:r>
              <a:rPr lang="en-US" sz="2000"/>
              <a:t> so </a:t>
            </a:r>
            <a:r>
              <a:rPr lang="en-US" sz="2000" err="1"/>
              <a:t>sánh</a:t>
            </a:r>
            <a:r>
              <a:rPr lang="en-US" sz="2000"/>
              <a:t>.</a:t>
            </a:r>
          </a:p>
          <a:p>
            <a:pPr marL="285750" lvl="0" indent="-285750">
              <a:buFontTx/>
              <a:buChar char="-"/>
            </a:pPr>
            <a:r>
              <a:rPr lang="en-US" sz="2000" err="1"/>
              <a:t>Nếu</a:t>
            </a:r>
            <a:r>
              <a:rPr lang="en-US" sz="2000"/>
              <a:t> j = 0 </a:t>
            </a:r>
            <a:r>
              <a:rPr lang="en-US" sz="2000" err="1"/>
              <a:t>và</a:t>
            </a:r>
            <a:r>
              <a:rPr lang="en-US" sz="2000"/>
              <a:t> </a:t>
            </a:r>
            <a:r>
              <a:rPr lang="en-US" sz="2000" err="1"/>
              <a:t>không</a:t>
            </a:r>
            <a:r>
              <a:rPr lang="en-US" sz="2000"/>
              <a:t> </a:t>
            </a:r>
            <a:r>
              <a:rPr lang="en-US" sz="2000" err="1"/>
              <a:t>trùng</a:t>
            </a:r>
            <a:r>
              <a:rPr lang="en-US" sz="2000"/>
              <a:t>, </a:t>
            </a:r>
            <a:r>
              <a:rPr lang="en-US" sz="2000" err="1"/>
              <a:t>nghĩa</a:t>
            </a:r>
            <a:r>
              <a:rPr lang="en-US" sz="2000"/>
              <a:t> </a:t>
            </a:r>
            <a:r>
              <a:rPr lang="en-US" sz="2000" err="1"/>
              <a:t>là</a:t>
            </a:r>
            <a:r>
              <a:rPr lang="en-US" sz="2000"/>
              <a:t> </a:t>
            </a:r>
            <a:r>
              <a:rPr lang="en-US" sz="2000" err="1"/>
              <a:t>chưa</a:t>
            </a:r>
            <a:r>
              <a:rPr lang="en-US" sz="2000"/>
              <a:t> </a:t>
            </a:r>
            <a:r>
              <a:rPr lang="en-US" sz="2000" err="1"/>
              <a:t>có</a:t>
            </a:r>
            <a:r>
              <a:rPr lang="en-US" sz="2000"/>
              <a:t> </a:t>
            </a:r>
            <a:r>
              <a:rPr lang="en-US" sz="2000" err="1"/>
              <a:t>bất</a:t>
            </a:r>
            <a:r>
              <a:rPr lang="en-US" sz="2000"/>
              <a:t> </a:t>
            </a:r>
            <a:r>
              <a:rPr lang="en-US" sz="2000" err="1"/>
              <a:t>kì</a:t>
            </a:r>
            <a:r>
              <a:rPr lang="en-US" sz="2000"/>
              <a:t> </a:t>
            </a:r>
            <a:r>
              <a:rPr lang="en-US" sz="2000" err="1"/>
              <a:t>kí</a:t>
            </a:r>
            <a:r>
              <a:rPr lang="en-US" sz="2000"/>
              <a:t> </a:t>
            </a:r>
            <a:r>
              <a:rPr lang="en-US" sz="2000" err="1"/>
              <a:t>tự</a:t>
            </a:r>
            <a:r>
              <a:rPr lang="en-US" sz="2000"/>
              <a:t> </a:t>
            </a:r>
            <a:r>
              <a:rPr lang="en-US" sz="2000" err="1"/>
              <a:t>nào</a:t>
            </a:r>
            <a:r>
              <a:rPr lang="en-US" sz="2000"/>
              <a:t> </a:t>
            </a:r>
            <a:r>
              <a:rPr lang="en-US" sz="2000" err="1"/>
              <a:t>trùng</a:t>
            </a:r>
            <a:r>
              <a:rPr lang="en-US" sz="2000"/>
              <a:t> </a:t>
            </a:r>
            <a:r>
              <a:rPr lang="en-US" sz="2000" err="1"/>
              <a:t>khớp</a:t>
            </a:r>
            <a:r>
              <a:rPr lang="en-US" sz="2000"/>
              <a:t>, </a:t>
            </a:r>
            <a:r>
              <a:rPr lang="en-US" sz="2000" err="1"/>
              <a:t>dời</a:t>
            </a:r>
            <a:r>
              <a:rPr lang="en-US" sz="2000"/>
              <a:t> </a:t>
            </a:r>
            <a:r>
              <a:rPr lang="en-US" sz="2000" err="1"/>
              <a:t>chuỗi</a:t>
            </a:r>
            <a:r>
              <a:rPr lang="en-US" sz="2000"/>
              <a:t> pattern qua </a:t>
            </a:r>
            <a:r>
              <a:rPr lang="en-US" sz="2000" err="1"/>
              <a:t>một</a:t>
            </a:r>
            <a:r>
              <a:rPr lang="en-US" sz="2000"/>
              <a:t> </a:t>
            </a:r>
            <a:r>
              <a:rPr lang="en-US" sz="2000" err="1"/>
              <a:t>kí</a:t>
            </a:r>
            <a:r>
              <a:rPr lang="en-US" sz="2000"/>
              <a:t> </a:t>
            </a:r>
            <a:r>
              <a:rPr lang="en-US" sz="2000" err="1"/>
              <a:t>tự</a:t>
            </a:r>
            <a:r>
              <a:rPr lang="en-US" sz="2000"/>
              <a:t> </a:t>
            </a:r>
            <a:r>
              <a:rPr lang="en-US" sz="2000" err="1"/>
              <a:t>bằng</a:t>
            </a:r>
            <a:r>
              <a:rPr lang="en-US" sz="2000"/>
              <a:t> </a:t>
            </a:r>
            <a:r>
              <a:rPr lang="en-US" sz="2000" err="1"/>
              <a:t>cách</a:t>
            </a:r>
            <a:r>
              <a:rPr lang="en-US" sz="2000"/>
              <a:t> </a:t>
            </a:r>
            <a:r>
              <a:rPr lang="en-US" sz="2000" err="1"/>
              <a:t>tăng</a:t>
            </a:r>
            <a:r>
              <a:rPr lang="en-US" sz="2000"/>
              <a:t> </a:t>
            </a:r>
            <a:r>
              <a:rPr lang="en-US" sz="2000" err="1"/>
              <a:t>biến</a:t>
            </a:r>
            <a:r>
              <a:rPr lang="en-US" sz="2000"/>
              <a:t> </a:t>
            </a:r>
            <a:r>
              <a:rPr lang="en-US" sz="2000" err="1"/>
              <a:t>i</a:t>
            </a:r>
            <a:r>
              <a:rPr lang="en-US" sz="2000"/>
              <a:t>.</a:t>
            </a:r>
          </a:p>
        </p:txBody>
      </p:sp>
      <p:sp>
        <p:nvSpPr>
          <p:cNvPr id="5" name="TextBox 4">
            <a:extLst>
              <a:ext uri="{FF2B5EF4-FFF2-40B4-BE49-F238E27FC236}">
                <a16:creationId xmlns:a16="http://schemas.microsoft.com/office/drawing/2014/main" id="{88179739-82B5-921D-52FE-61B4AA4D3179}"/>
              </a:ext>
            </a:extLst>
          </p:cNvPr>
          <p:cNvSpPr txBox="1"/>
          <p:nvPr/>
        </p:nvSpPr>
        <p:spPr>
          <a:xfrm>
            <a:off x="1055914" y="3870441"/>
            <a:ext cx="9514187" cy="1631216"/>
          </a:xfrm>
          <a:prstGeom prst="rect">
            <a:avLst/>
          </a:prstGeom>
          <a:noFill/>
        </p:spPr>
        <p:txBody>
          <a:bodyPr wrap="square" rtlCol="0">
            <a:spAutoFit/>
          </a:bodyPr>
          <a:lstStyle/>
          <a:p>
            <a:r>
              <a:rPr lang="en-US" sz="2000" b="1"/>
              <a:t>Ý </a:t>
            </a:r>
            <a:r>
              <a:rPr lang="en-US" sz="2000" b="1" err="1"/>
              <a:t>nghĩa</a:t>
            </a:r>
            <a:r>
              <a:rPr lang="en-US" sz="2000" b="1"/>
              <a:t> </a:t>
            </a:r>
            <a:r>
              <a:rPr lang="en-US" sz="2000" b="1" err="1"/>
              <a:t>của</a:t>
            </a:r>
            <a:r>
              <a:rPr lang="en-US" sz="2000" b="1"/>
              <a:t> </a:t>
            </a:r>
            <a:r>
              <a:rPr lang="en-US" sz="2000" b="1" err="1"/>
              <a:t>việc</a:t>
            </a:r>
            <a:r>
              <a:rPr lang="en-US" sz="2000" b="1"/>
              <a:t> </a:t>
            </a:r>
            <a:r>
              <a:rPr lang="en-US" sz="2000" b="1" err="1"/>
              <a:t>đặt</a:t>
            </a:r>
            <a:r>
              <a:rPr lang="en-US" sz="2000" b="1"/>
              <a:t> j = </a:t>
            </a:r>
            <a:r>
              <a:rPr lang="en-US" sz="2000" b="1" err="1"/>
              <a:t>lps</a:t>
            </a:r>
            <a:r>
              <a:rPr lang="en-US" sz="2000" b="1"/>
              <a:t>[j – 1]</a:t>
            </a:r>
            <a:r>
              <a:rPr lang="en-US" sz="2000"/>
              <a:t>: </a:t>
            </a:r>
            <a:r>
              <a:rPr lang="en-US" sz="2000" err="1"/>
              <a:t>Gọi</a:t>
            </a:r>
            <a:r>
              <a:rPr lang="en-US" sz="2000"/>
              <a:t> k = </a:t>
            </a:r>
            <a:r>
              <a:rPr lang="en-US" sz="2000" err="1"/>
              <a:t>lps</a:t>
            </a:r>
            <a:r>
              <a:rPr lang="en-US" sz="2000"/>
              <a:t>[j – 1]. Ta </a:t>
            </a:r>
            <a:r>
              <a:rPr lang="en-US" sz="2000" err="1"/>
              <a:t>vừa</a:t>
            </a:r>
            <a:r>
              <a:rPr lang="en-US" sz="2000"/>
              <a:t> so </a:t>
            </a:r>
            <a:r>
              <a:rPr lang="en-US" sz="2000" err="1"/>
              <a:t>sánh</a:t>
            </a:r>
            <a:r>
              <a:rPr lang="en-US" sz="2000"/>
              <a:t> (j + 1) </a:t>
            </a:r>
            <a:r>
              <a:rPr lang="en-US" sz="2000" err="1"/>
              <a:t>kí</a:t>
            </a:r>
            <a:r>
              <a:rPr lang="en-US" sz="2000"/>
              <a:t> </a:t>
            </a:r>
            <a:r>
              <a:rPr lang="en-US" sz="2000" err="1"/>
              <a:t>tự</a:t>
            </a:r>
            <a:r>
              <a:rPr lang="en-US" sz="2000"/>
              <a:t> </a:t>
            </a:r>
            <a:r>
              <a:rPr lang="en-US" sz="2000" err="1"/>
              <a:t>đầu</a:t>
            </a:r>
            <a:r>
              <a:rPr lang="en-US" sz="2000"/>
              <a:t> </a:t>
            </a:r>
            <a:r>
              <a:rPr lang="en-US" sz="2000" err="1"/>
              <a:t>tiên</a:t>
            </a:r>
            <a:r>
              <a:rPr lang="en-US" sz="2000"/>
              <a:t> </a:t>
            </a:r>
            <a:r>
              <a:rPr lang="en-US" sz="2000" err="1"/>
              <a:t>của</a:t>
            </a:r>
            <a:r>
              <a:rPr lang="en-US" sz="2000"/>
              <a:t> pattern[] (j </a:t>
            </a:r>
            <a:r>
              <a:rPr lang="en-US" sz="2000" err="1"/>
              <a:t>bắt</a:t>
            </a:r>
            <a:r>
              <a:rPr lang="en-US" sz="2000"/>
              <a:t> </a:t>
            </a:r>
            <a:r>
              <a:rPr lang="en-US" sz="2000" err="1"/>
              <a:t>đầu</a:t>
            </a:r>
            <a:r>
              <a:rPr lang="en-US" sz="2000"/>
              <a:t> </a:t>
            </a:r>
            <a:r>
              <a:rPr lang="en-US" sz="2000" err="1"/>
              <a:t>từ</a:t>
            </a:r>
            <a:r>
              <a:rPr lang="en-US" sz="2000"/>
              <a:t> 0) </a:t>
            </a:r>
            <a:r>
              <a:rPr lang="en-US" sz="2000" err="1"/>
              <a:t>và</a:t>
            </a:r>
            <a:r>
              <a:rPr lang="en-US" sz="2000"/>
              <a:t> </a:t>
            </a:r>
            <a:r>
              <a:rPr lang="en-US" sz="2000" err="1"/>
              <a:t>không</a:t>
            </a:r>
            <a:r>
              <a:rPr lang="en-US" sz="2000"/>
              <a:t> </a:t>
            </a:r>
            <a:r>
              <a:rPr lang="en-US" sz="2000" err="1"/>
              <a:t>trùng</a:t>
            </a:r>
            <a:r>
              <a:rPr lang="en-US" sz="2000"/>
              <a:t> ở </a:t>
            </a:r>
            <a:r>
              <a:rPr lang="en-US" sz="2000" err="1"/>
              <a:t>kí</a:t>
            </a:r>
            <a:r>
              <a:rPr lang="en-US" sz="2000"/>
              <a:t> </a:t>
            </a:r>
            <a:r>
              <a:rPr lang="en-US" sz="2000" err="1"/>
              <a:t>tự</a:t>
            </a:r>
            <a:r>
              <a:rPr lang="en-US" sz="2000"/>
              <a:t> pattern[j] (</a:t>
            </a:r>
            <a:r>
              <a:rPr lang="en-US" sz="2000" err="1"/>
              <a:t>hoặc</a:t>
            </a:r>
            <a:r>
              <a:rPr lang="en-US" sz="2000"/>
              <a:t> </a:t>
            </a:r>
            <a:r>
              <a:rPr lang="en-US" sz="2000" err="1"/>
              <a:t>tìm</a:t>
            </a:r>
            <a:r>
              <a:rPr lang="en-US" sz="2000"/>
              <a:t> </a:t>
            </a:r>
            <a:r>
              <a:rPr lang="en-US" sz="2000" err="1"/>
              <a:t>thấy</a:t>
            </a:r>
            <a:r>
              <a:rPr lang="en-US" sz="2000"/>
              <a:t> </a:t>
            </a:r>
            <a:r>
              <a:rPr lang="en-US" sz="2000" err="1"/>
              <a:t>chuỗi</a:t>
            </a:r>
            <a:r>
              <a:rPr lang="en-US" sz="2000"/>
              <a:t>) </a:t>
            </a:r>
            <a:r>
              <a:rPr lang="en-US" sz="2000" err="1"/>
              <a:t>nên</a:t>
            </a:r>
            <a:r>
              <a:rPr lang="en-US" sz="2000"/>
              <a:t> </a:t>
            </a:r>
            <a:r>
              <a:rPr lang="en-US" sz="2000" err="1"/>
              <a:t>dời</a:t>
            </a:r>
            <a:r>
              <a:rPr lang="en-US" sz="2000"/>
              <a:t> </a:t>
            </a:r>
            <a:r>
              <a:rPr lang="en-US" sz="2000" err="1"/>
              <a:t>về</a:t>
            </a:r>
            <a:r>
              <a:rPr lang="en-US" sz="2000"/>
              <a:t> </a:t>
            </a:r>
            <a:r>
              <a:rPr lang="en-US" sz="2000" err="1"/>
              <a:t>kí</a:t>
            </a:r>
            <a:r>
              <a:rPr lang="en-US" sz="2000"/>
              <a:t> </a:t>
            </a:r>
            <a:r>
              <a:rPr lang="en-US" sz="2000" err="1"/>
              <a:t>tự</a:t>
            </a:r>
            <a:r>
              <a:rPr lang="en-US" sz="2000"/>
              <a:t> pattern[j – 1]. </a:t>
            </a:r>
            <a:r>
              <a:rPr lang="en-US" sz="2000" err="1"/>
              <a:t>Ứng</a:t>
            </a:r>
            <a:r>
              <a:rPr lang="en-US" sz="2000"/>
              <a:t> </a:t>
            </a:r>
            <a:r>
              <a:rPr lang="en-US" sz="2000" err="1"/>
              <a:t>với</a:t>
            </a:r>
            <a:r>
              <a:rPr lang="en-US" sz="2000"/>
              <a:t> pattern[j – 1], ta </a:t>
            </a:r>
            <a:r>
              <a:rPr lang="en-US" sz="2000" err="1"/>
              <a:t>đã</a:t>
            </a:r>
            <a:r>
              <a:rPr lang="en-US" sz="2000"/>
              <a:t> </a:t>
            </a:r>
            <a:r>
              <a:rPr lang="en-US" sz="2000" err="1"/>
              <a:t>ngầm</a:t>
            </a:r>
            <a:r>
              <a:rPr lang="en-US" sz="2000"/>
              <a:t> so </a:t>
            </a:r>
            <a:r>
              <a:rPr lang="en-US" sz="2000" err="1"/>
              <a:t>sánh</a:t>
            </a:r>
            <a:r>
              <a:rPr lang="en-US" sz="2000"/>
              <a:t> k </a:t>
            </a:r>
            <a:r>
              <a:rPr lang="en-US" sz="2000" err="1"/>
              <a:t>kí</a:t>
            </a:r>
            <a:r>
              <a:rPr lang="en-US" sz="2000"/>
              <a:t> </a:t>
            </a:r>
            <a:r>
              <a:rPr lang="en-US" sz="2000" err="1"/>
              <a:t>tự</a:t>
            </a:r>
            <a:r>
              <a:rPr lang="en-US" sz="2000"/>
              <a:t> </a:t>
            </a:r>
            <a:r>
              <a:rPr lang="en-US" sz="2000" err="1"/>
              <a:t>đầu</a:t>
            </a:r>
            <a:r>
              <a:rPr lang="en-US" sz="2000"/>
              <a:t> </a:t>
            </a:r>
            <a:r>
              <a:rPr lang="en-US" sz="2000" err="1"/>
              <a:t>tiên</a:t>
            </a:r>
            <a:r>
              <a:rPr lang="en-US" sz="2000"/>
              <a:t> (do k </a:t>
            </a:r>
            <a:r>
              <a:rPr lang="en-US" sz="2000" err="1"/>
              <a:t>kí</a:t>
            </a:r>
            <a:r>
              <a:rPr lang="en-US" sz="2000"/>
              <a:t> </a:t>
            </a:r>
            <a:r>
              <a:rPr lang="en-US" sz="2000" err="1"/>
              <a:t>tự</a:t>
            </a:r>
            <a:r>
              <a:rPr lang="en-US" sz="2000"/>
              <a:t> </a:t>
            </a:r>
            <a:r>
              <a:rPr lang="en-US" sz="2000" err="1"/>
              <a:t>đầu</a:t>
            </a:r>
            <a:r>
              <a:rPr lang="en-US" sz="2000"/>
              <a:t> </a:t>
            </a:r>
            <a:r>
              <a:rPr lang="en-US" sz="2000" err="1"/>
              <a:t>tiên</a:t>
            </a:r>
            <a:r>
              <a:rPr lang="en-US" sz="2000"/>
              <a:t> </a:t>
            </a:r>
            <a:r>
              <a:rPr lang="en-US" sz="2000" err="1"/>
              <a:t>trùng</a:t>
            </a:r>
            <a:r>
              <a:rPr lang="en-US" sz="2000"/>
              <a:t> </a:t>
            </a:r>
            <a:r>
              <a:rPr lang="en-US" sz="2000" err="1"/>
              <a:t>với</a:t>
            </a:r>
            <a:r>
              <a:rPr lang="en-US" sz="2000"/>
              <a:t> k </a:t>
            </a:r>
            <a:r>
              <a:rPr lang="en-US" sz="2000" err="1"/>
              <a:t>kí</a:t>
            </a:r>
            <a:r>
              <a:rPr lang="en-US" sz="2000"/>
              <a:t> </a:t>
            </a:r>
            <a:r>
              <a:rPr lang="en-US" sz="2000" err="1"/>
              <a:t>tự</a:t>
            </a:r>
            <a:r>
              <a:rPr lang="en-US" sz="2000"/>
              <a:t> </a:t>
            </a:r>
            <a:r>
              <a:rPr lang="en-US" sz="2000" err="1"/>
              <a:t>cuối</a:t>
            </a:r>
            <a:r>
              <a:rPr lang="en-US" sz="2000"/>
              <a:t> </a:t>
            </a:r>
            <a:r>
              <a:rPr lang="en-US" sz="2000" err="1"/>
              <a:t>của</a:t>
            </a:r>
            <a:r>
              <a:rPr lang="en-US" sz="2000"/>
              <a:t> </a:t>
            </a:r>
            <a:r>
              <a:rPr lang="en-US" sz="2000" err="1"/>
              <a:t>chuỗi</a:t>
            </a:r>
            <a:r>
              <a:rPr lang="en-US" sz="2000"/>
              <a:t> con) do </a:t>
            </a:r>
            <a:r>
              <a:rPr lang="en-US" sz="2000" err="1"/>
              <a:t>đó</a:t>
            </a:r>
            <a:r>
              <a:rPr lang="en-US" sz="2000"/>
              <a:t> </a:t>
            </a:r>
            <a:r>
              <a:rPr lang="en-US" sz="2000" err="1"/>
              <a:t>có</a:t>
            </a:r>
            <a:r>
              <a:rPr lang="en-US" sz="2000"/>
              <a:t> </a:t>
            </a:r>
            <a:r>
              <a:rPr lang="en-US" sz="2000" err="1"/>
              <a:t>thể</a:t>
            </a:r>
            <a:r>
              <a:rPr lang="en-US" sz="2000"/>
              <a:t> </a:t>
            </a:r>
            <a:r>
              <a:rPr lang="en-US" sz="2000" err="1"/>
              <a:t>bỏ</a:t>
            </a:r>
            <a:r>
              <a:rPr lang="en-US" sz="2000"/>
              <a:t> qua k </a:t>
            </a:r>
            <a:r>
              <a:rPr lang="en-US" sz="2000" err="1"/>
              <a:t>kí</a:t>
            </a:r>
            <a:r>
              <a:rPr lang="en-US" sz="2000"/>
              <a:t> </a:t>
            </a:r>
            <a:r>
              <a:rPr lang="en-US" sz="2000" err="1"/>
              <a:t>tự</a:t>
            </a:r>
            <a:r>
              <a:rPr lang="en-US" sz="2000"/>
              <a:t> </a:t>
            </a:r>
            <a:r>
              <a:rPr lang="en-US" sz="2000" err="1"/>
              <a:t>này</a:t>
            </a:r>
            <a:r>
              <a:rPr lang="en-US" sz="2000"/>
              <a:t> </a:t>
            </a:r>
            <a:r>
              <a:rPr lang="en-US" sz="2000" err="1"/>
              <a:t>và</a:t>
            </a:r>
            <a:r>
              <a:rPr lang="en-US" sz="2000"/>
              <a:t> </a:t>
            </a:r>
            <a:r>
              <a:rPr lang="en-US" sz="2000" err="1"/>
              <a:t>bắt</a:t>
            </a:r>
            <a:r>
              <a:rPr lang="en-US" sz="2000"/>
              <a:t> </a:t>
            </a:r>
            <a:r>
              <a:rPr lang="en-US" sz="2000" err="1"/>
              <a:t>đầu</a:t>
            </a:r>
            <a:r>
              <a:rPr lang="en-US" sz="2000"/>
              <a:t> so </a:t>
            </a:r>
            <a:r>
              <a:rPr lang="en-US" sz="2000" err="1"/>
              <a:t>sánh</a:t>
            </a:r>
            <a:r>
              <a:rPr lang="en-US" sz="2000"/>
              <a:t> text[</a:t>
            </a:r>
            <a:r>
              <a:rPr lang="en-US" sz="2000" err="1"/>
              <a:t>i</a:t>
            </a:r>
            <a:r>
              <a:rPr lang="en-US" sz="2000"/>
              <a:t>] </a:t>
            </a:r>
            <a:r>
              <a:rPr lang="en-US" sz="2000" err="1"/>
              <a:t>với</a:t>
            </a:r>
            <a:r>
              <a:rPr lang="en-US" sz="2000"/>
              <a:t> pattern[k]. </a:t>
            </a:r>
          </a:p>
        </p:txBody>
      </p:sp>
    </p:spTree>
    <p:extLst>
      <p:ext uri="{BB962C8B-B14F-4D97-AF65-F5344CB8AC3E}">
        <p14:creationId xmlns:p14="http://schemas.microsoft.com/office/powerpoint/2010/main" val="1150340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Hình chữ nhật 7">
            <a:extLst>
              <a:ext uri="{FF2B5EF4-FFF2-40B4-BE49-F238E27FC236}">
                <a16:creationId xmlns:a16="http://schemas.microsoft.com/office/drawing/2014/main" id="{41EA26A0-6727-485B-AC51-32E151947FB0}"/>
              </a:ext>
            </a:extLst>
          </p:cNvPr>
          <p:cNvSpPr/>
          <p:nvPr/>
        </p:nvSpPr>
        <p:spPr>
          <a:xfrm>
            <a:off x="-21780" y="-16807"/>
            <a:ext cx="12213780" cy="6858000"/>
          </a:xfrm>
          <a:prstGeom prst="rect">
            <a:avLst/>
          </a:prstGeom>
          <a:solidFill>
            <a:srgbClr val="C7A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rtl="0" eaLnBrk="1" fontAlgn="t" latinLnBrk="0" hangingPunct="1">
              <a:spcBef>
                <a:spcPts val="0"/>
              </a:spcBef>
              <a:spcAft>
                <a:spcPts val="0"/>
              </a:spcAft>
            </a:pPr>
            <a:endParaRPr lang="en-US" sz="1800" b="0" i="0" u="none" strike="noStrike">
              <a:effectLst/>
              <a:latin typeface="Arial" panose="020B0604020202020204" pitchFamily="34" charset="0"/>
            </a:endParaRPr>
          </a:p>
        </p:txBody>
      </p:sp>
      <p:sp>
        <p:nvSpPr>
          <p:cNvPr id="3" name="Oval 2">
            <a:extLst>
              <a:ext uri="{FF2B5EF4-FFF2-40B4-BE49-F238E27FC236}">
                <a16:creationId xmlns:a16="http://schemas.microsoft.com/office/drawing/2014/main" id="{A597BEB2-C087-4BDE-B71D-3D4D9A64228E}"/>
              </a:ext>
            </a:extLst>
          </p:cNvPr>
          <p:cNvSpPr/>
          <p:nvPr/>
        </p:nvSpPr>
        <p:spPr>
          <a:xfrm>
            <a:off x="-11056757" y="1605974"/>
            <a:ext cx="3278496" cy="327730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1A31103-DA25-467C-8C0F-8917CAFAD04C}"/>
              </a:ext>
            </a:extLst>
          </p:cNvPr>
          <p:cNvSpPr/>
          <p:nvPr/>
        </p:nvSpPr>
        <p:spPr>
          <a:xfrm>
            <a:off x="-10774691" y="1865854"/>
            <a:ext cx="2709275" cy="2717643"/>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AAB418CA-6876-4FA3-8DCB-95BC1B3C7CFB}"/>
              </a:ext>
            </a:extLst>
          </p:cNvPr>
          <p:cNvSpPr/>
          <p:nvPr/>
        </p:nvSpPr>
        <p:spPr>
          <a:xfrm>
            <a:off x="-11076217" y="1641681"/>
            <a:ext cx="982935" cy="986397"/>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167B928-D280-4240-A3DD-2D444BA4D6A3}"/>
              </a:ext>
            </a:extLst>
          </p:cNvPr>
          <p:cNvSpPr/>
          <p:nvPr/>
        </p:nvSpPr>
        <p:spPr>
          <a:xfrm>
            <a:off x="-8827056" y="4091108"/>
            <a:ext cx="794915" cy="752269"/>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95BCDA0A-74AF-423C-9E5F-19F5ACFD06F7}"/>
              </a:ext>
            </a:extLst>
          </p:cNvPr>
          <p:cNvSpPr/>
          <p:nvPr/>
        </p:nvSpPr>
        <p:spPr>
          <a:xfrm>
            <a:off x="25907283" y="4136225"/>
            <a:ext cx="428828"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48197E9F-9327-4C05-8D29-206B5AB83F8A}"/>
              </a:ext>
            </a:extLst>
          </p:cNvPr>
          <p:cNvSpPr/>
          <p:nvPr/>
        </p:nvSpPr>
        <p:spPr>
          <a:xfrm>
            <a:off x="25910945" y="5013861"/>
            <a:ext cx="428828"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0A35B392-11DF-407C-8188-4F55D18152C7}"/>
              </a:ext>
            </a:extLst>
          </p:cNvPr>
          <p:cNvSpPr/>
          <p:nvPr/>
        </p:nvSpPr>
        <p:spPr>
          <a:xfrm>
            <a:off x="25910250" y="1785060"/>
            <a:ext cx="392625"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0E6D8B48-B318-4A4D-9481-34F758B97B5D}"/>
              </a:ext>
            </a:extLst>
          </p:cNvPr>
          <p:cNvSpPr/>
          <p:nvPr/>
        </p:nvSpPr>
        <p:spPr>
          <a:xfrm>
            <a:off x="25925384" y="2547284"/>
            <a:ext cx="392625"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39537B7-AB5E-4D4F-988B-9068E222BF1A}"/>
              </a:ext>
            </a:extLst>
          </p:cNvPr>
          <p:cNvSpPr/>
          <p:nvPr/>
        </p:nvSpPr>
        <p:spPr>
          <a:xfrm>
            <a:off x="25925384" y="3284298"/>
            <a:ext cx="392625"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7AE97AF-FA50-4BAA-B211-9DD1B1703CB9}"/>
              </a:ext>
            </a:extLst>
          </p:cNvPr>
          <p:cNvSpPr txBox="1"/>
          <p:nvPr/>
        </p:nvSpPr>
        <p:spPr>
          <a:xfrm>
            <a:off x="21779921" y="1750158"/>
            <a:ext cx="3532718" cy="769441"/>
          </a:xfrm>
          <a:prstGeom prst="rect">
            <a:avLst/>
          </a:prstGeom>
          <a:noFill/>
        </p:spPr>
        <p:txBody>
          <a:bodyPr wrap="square" rtlCol="0">
            <a:spAutoFit/>
          </a:bodyPr>
          <a:lstStyle/>
          <a:p>
            <a:pPr algn="ctr"/>
            <a:r>
              <a:rPr lang="en-US" sz="4400" b="1">
                <a:latin typeface="Arial" panose="020B0604020202020204" pitchFamily="34" charset="0"/>
                <a:cs typeface="Arial" panose="020B0604020202020204" pitchFamily="34" charset="0"/>
              </a:rPr>
              <a:t>Nội dung 4</a:t>
            </a:r>
          </a:p>
        </p:txBody>
      </p:sp>
      <p:sp>
        <p:nvSpPr>
          <p:cNvPr id="88" name="TextBox 87">
            <a:extLst>
              <a:ext uri="{FF2B5EF4-FFF2-40B4-BE49-F238E27FC236}">
                <a16:creationId xmlns:a16="http://schemas.microsoft.com/office/drawing/2014/main" id="{0C467BAB-625F-489D-AFC7-655E4AA76089}"/>
              </a:ext>
            </a:extLst>
          </p:cNvPr>
          <p:cNvSpPr txBox="1"/>
          <p:nvPr/>
        </p:nvSpPr>
        <p:spPr>
          <a:xfrm>
            <a:off x="19829400" y="2519599"/>
            <a:ext cx="5234522" cy="400110"/>
          </a:xfrm>
          <a:prstGeom prst="rect">
            <a:avLst/>
          </a:prstGeom>
          <a:noFill/>
        </p:spPr>
        <p:txBody>
          <a:bodyPr wrap="square" rtlCol="0">
            <a:spAutoFit/>
          </a:bodyPr>
          <a:lstStyle/>
          <a:p>
            <a:pPr algn="r"/>
            <a:r>
              <a:rPr lang="en-US" sz="2000">
                <a:latin typeface="Arial" panose="020B0604020202020204" pitchFamily="34" charset="0"/>
                <a:cs typeface="Arial" panose="020B0604020202020204" pitchFamily="34" charset="0"/>
              </a:rPr>
              <a:t>Chủ đề nội dung 4</a:t>
            </a:r>
          </a:p>
        </p:txBody>
      </p:sp>
      <p:sp>
        <p:nvSpPr>
          <p:cNvPr id="6" name="Oval 5">
            <a:extLst>
              <a:ext uri="{FF2B5EF4-FFF2-40B4-BE49-F238E27FC236}">
                <a16:creationId xmlns:a16="http://schemas.microsoft.com/office/drawing/2014/main" id="{75E1DEF1-3027-4481-A8E5-90A3D25098A3}"/>
              </a:ext>
            </a:extLst>
          </p:cNvPr>
          <p:cNvSpPr/>
          <p:nvPr/>
        </p:nvSpPr>
        <p:spPr>
          <a:xfrm>
            <a:off x="6085110" y="-4471406"/>
            <a:ext cx="1971675" cy="194835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508A5292-31D2-456E-98DE-83733FE1BE39}"/>
              </a:ext>
            </a:extLst>
          </p:cNvPr>
          <p:cNvSpPr/>
          <p:nvPr/>
        </p:nvSpPr>
        <p:spPr>
          <a:xfrm>
            <a:off x="348128" y="1020361"/>
            <a:ext cx="11473963" cy="5700160"/>
          </a:xfrm>
          <a:prstGeom prst="roundRect">
            <a:avLst>
              <a:gd name="adj" fmla="val 8504"/>
            </a:avLst>
          </a:prstGeom>
          <a:solidFill>
            <a:srgbClr val="AC75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AFDF22D-8881-4587-9050-AD19F87ED463}"/>
              </a:ext>
            </a:extLst>
          </p:cNvPr>
          <p:cNvSpPr txBox="1"/>
          <p:nvPr/>
        </p:nvSpPr>
        <p:spPr>
          <a:xfrm>
            <a:off x="4149736" y="-4352854"/>
            <a:ext cx="5057775" cy="830997"/>
          </a:xfrm>
          <a:prstGeom prst="rect">
            <a:avLst/>
          </a:prstGeom>
          <a:noFill/>
        </p:spPr>
        <p:txBody>
          <a:bodyPr wrap="square" rtlCol="0">
            <a:spAutoFit/>
          </a:bodyPr>
          <a:lstStyle/>
          <a:p>
            <a:r>
              <a:rPr lang="en-US" sz="4800" b="1">
                <a:solidFill>
                  <a:srgbClr val="C7A1E3"/>
                </a:solidFill>
                <a:latin typeface="Arial" panose="020B0604020202020204" pitchFamily="34" charset="0"/>
                <a:cs typeface="Arial" panose="020B0604020202020204" pitchFamily="34" charset="0"/>
              </a:rPr>
              <a:t>NỘI DUNG 4 Ý 2</a:t>
            </a:r>
          </a:p>
        </p:txBody>
      </p:sp>
      <p:sp>
        <p:nvSpPr>
          <p:cNvPr id="28" name="TextBox 27">
            <a:extLst>
              <a:ext uri="{FF2B5EF4-FFF2-40B4-BE49-F238E27FC236}">
                <a16:creationId xmlns:a16="http://schemas.microsoft.com/office/drawing/2014/main" id="{B107923D-BC1A-44E3-995C-1CBA8A4C97F0}"/>
              </a:ext>
            </a:extLst>
          </p:cNvPr>
          <p:cNvSpPr txBox="1"/>
          <p:nvPr/>
        </p:nvSpPr>
        <p:spPr>
          <a:xfrm>
            <a:off x="4149736" y="-3509292"/>
            <a:ext cx="5057775" cy="523220"/>
          </a:xfrm>
          <a:prstGeom prst="rect">
            <a:avLst/>
          </a:prstGeom>
          <a:noFill/>
        </p:spPr>
        <p:txBody>
          <a:bodyPr wrap="square" rtlCol="0">
            <a:spAutoFit/>
          </a:bodyPr>
          <a:lstStyle/>
          <a:p>
            <a:r>
              <a:rPr lang="en-US" sz="2800">
                <a:solidFill>
                  <a:srgbClr val="C7A1E3"/>
                </a:solidFill>
                <a:latin typeface="Arial" panose="020B0604020202020204" pitchFamily="34" charset="0"/>
                <a:cs typeface="Arial" panose="020B0604020202020204" pitchFamily="34" charset="0"/>
              </a:rPr>
              <a:t>Thuyết trình ở đây</a:t>
            </a:r>
          </a:p>
        </p:txBody>
      </p:sp>
    </p:spTree>
    <p:extLst>
      <p:ext uri="{BB962C8B-B14F-4D97-AF65-F5344CB8AC3E}">
        <p14:creationId xmlns:p14="http://schemas.microsoft.com/office/powerpoint/2010/main" val="15154227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75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Hình chữ nhật 7">
            <a:extLst>
              <a:ext uri="{FF2B5EF4-FFF2-40B4-BE49-F238E27FC236}">
                <a16:creationId xmlns:a16="http://schemas.microsoft.com/office/drawing/2014/main" id="{41EA26A0-6727-485B-AC51-32E151947FB0}"/>
              </a:ext>
            </a:extLst>
          </p:cNvPr>
          <p:cNvSpPr/>
          <p:nvPr/>
        </p:nvSpPr>
        <p:spPr>
          <a:xfrm>
            <a:off x="-21780" y="-16807"/>
            <a:ext cx="12213780" cy="6858000"/>
          </a:xfrm>
          <a:prstGeom prst="rect">
            <a:avLst/>
          </a:prstGeom>
          <a:solidFill>
            <a:srgbClr val="C7A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rtl="0" eaLnBrk="1" fontAlgn="t" latinLnBrk="0" hangingPunct="1">
              <a:spcBef>
                <a:spcPts val="0"/>
              </a:spcBef>
              <a:spcAft>
                <a:spcPts val="0"/>
              </a:spcAft>
            </a:pPr>
            <a:endParaRPr lang="en-US" sz="1800" b="0" i="0" u="none" strike="noStrike">
              <a:effectLst/>
              <a:latin typeface="Arial" panose="020B0604020202020204" pitchFamily="34" charset="0"/>
            </a:endParaRPr>
          </a:p>
        </p:txBody>
      </p:sp>
      <p:sp>
        <p:nvSpPr>
          <p:cNvPr id="3" name="Oval 2">
            <a:extLst>
              <a:ext uri="{FF2B5EF4-FFF2-40B4-BE49-F238E27FC236}">
                <a16:creationId xmlns:a16="http://schemas.microsoft.com/office/drawing/2014/main" id="{A597BEB2-C087-4BDE-B71D-3D4D9A64228E}"/>
              </a:ext>
            </a:extLst>
          </p:cNvPr>
          <p:cNvSpPr/>
          <p:nvPr/>
        </p:nvSpPr>
        <p:spPr>
          <a:xfrm>
            <a:off x="-11056757" y="1605974"/>
            <a:ext cx="3278496" cy="327730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1A31103-DA25-467C-8C0F-8917CAFAD04C}"/>
              </a:ext>
            </a:extLst>
          </p:cNvPr>
          <p:cNvSpPr/>
          <p:nvPr/>
        </p:nvSpPr>
        <p:spPr>
          <a:xfrm>
            <a:off x="-10774691" y="1865854"/>
            <a:ext cx="2709275" cy="2717643"/>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AAB418CA-6876-4FA3-8DCB-95BC1B3C7CFB}"/>
              </a:ext>
            </a:extLst>
          </p:cNvPr>
          <p:cNvSpPr/>
          <p:nvPr/>
        </p:nvSpPr>
        <p:spPr>
          <a:xfrm>
            <a:off x="-11076217" y="1641681"/>
            <a:ext cx="982935" cy="986397"/>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167B928-D280-4240-A3DD-2D444BA4D6A3}"/>
              </a:ext>
            </a:extLst>
          </p:cNvPr>
          <p:cNvSpPr/>
          <p:nvPr/>
        </p:nvSpPr>
        <p:spPr>
          <a:xfrm>
            <a:off x="-8827056" y="4091108"/>
            <a:ext cx="794915" cy="752269"/>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95BCDA0A-74AF-423C-9E5F-19F5ACFD06F7}"/>
              </a:ext>
            </a:extLst>
          </p:cNvPr>
          <p:cNvSpPr/>
          <p:nvPr/>
        </p:nvSpPr>
        <p:spPr>
          <a:xfrm>
            <a:off x="25907283" y="4136225"/>
            <a:ext cx="428828"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48197E9F-9327-4C05-8D29-206B5AB83F8A}"/>
              </a:ext>
            </a:extLst>
          </p:cNvPr>
          <p:cNvSpPr/>
          <p:nvPr/>
        </p:nvSpPr>
        <p:spPr>
          <a:xfrm>
            <a:off x="25910945" y="5013861"/>
            <a:ext cx="428828"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0A35B392-11DF-407C-8188-4F55D18152C7}"/>
              </a:ext>
            </a:extLst>
          </p:cNvPr>
          <p:cNvSpPr/>
          <p:nvPr/>
        </p:nvSpPr>
        <p:spPr>
          <a:xfrm>
            <a:off x="25910250" y="1785060"/>
            <a:ext cx="392625"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0E6D8B48-B318-4A4D-9481-34F758B97B5D}"/>
              </a:ext>
            </a:extLst>
          </p:cNvPr>
          <p:cNvSpPr/>
          <p:nvPr/>
        </p:nvSpPr>
        <p:spPr>
          <a:xfrm>
            <a:off x="25925384" y="2547284"/>
            <a:ext cx="392625"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39537B7-AB5E-4D4F-988B-9068E222BF1A}"/>
              </a:ext>
            </a:extLst>
          </p:cNvPr>
          <p:cNvSpPr/>
          <p:nvPr/>
        </p:nvSpPr>
        <p:spPr>
          <a:xfrm>
            <a:off x="25925384" y="3284298"/>
            <a:ext cx="392625"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7AE97AF-FA50-4BAA-B211-9DD1B1703CB9}"/>
              </a:ext>
            </a:extLst>
          </p:cNvPr>
          <p:cNvSpPr txBox="1"/>
          <p:nvPr/>
        </p:nvSpPr>
        <p:spPr>
          <a:xfrm>
            <a:off x="21779921" y="1750158"/>
            <a:ext cx="3532718" cy="769441"/>
          </a:xfrm>
          <a:prstGeom prst="rect">
            <a:avLst/>
          </a:prstGeom>
          <a:noFill/>
        </p:spPr>
        <p:txBody>
          <a:bodyPr wrap="square" rtlCol="0">
            <a:spAutoFit/>
          </a:bodyPr>
          <a:lstStyle/>
          <a:p>
            <a:pPr algn="ctr"/>
            <a:r>
              <a:rPr lang="en-US" sz="4400" b="1">
                <a:latin typeface="Arial" panose="020B0604020202020204" pitchFamily="34" charset="0"/>
                <a:cs typeface="Arial" panose="020B0604020202020204" pitchFamily="34" charset="0"/>
              </a:rPr>
              <a:t>Nội dung 4</a:t>
            </a:r>
          </a:p>
        </p:txBody>
      </p:sp>
      <p:sp>
        <p:nvSpPr>
          <p:cNvPr id="88" name="TextBox 87">
            <a:extLst>
              <a:ext uri="{FF2B5EF4-FFF2-40B4-BE49-F238E27FC236}">
                <a16:creationId xmlns:a16="http://schemas.microsoft.com/office/drawing/2014/main" id="{0C467BAB-625F-489D-AFC7-655E4AA76089}"/>
              </a:ext>
            </a:extLst>
          </p:cNvPr>
          <p:cNvSpPr txBox="1"/>
          <p:nvPr/>
        </p:nvSpPr>
        <p:spPr>
          <a:xfrm>
            <a:off x="19829400" y="2519599"/>
            <a:ext cx="5234522" cy="400110"/>
          </a:xfrm>
          <a:prstGeom prst="rect">
            <a:avLst/>
          </a:prstGeom>
          <a:noFill/>
        </p:spPr>
        <p:txBody>
          <a:bodyPr wrap="square" rtlCol="0">
            <a:spAutoFit/>
          </a:bodyPr>
          <a:lstStyle/>
          <a:p>
            <a:pPr algn="r"/>
            <a:r>
              <a:rPr lang="en-US" sz="2000">
                <a:latin typeface="Arial" panose="020B0604020202020204" pitchFamily="34" charset="0"/>
                <a:cs typeface="Arial" panose="020B0604020202020204" pitchFamily="34" charset="0"/>
              </a:rPr>
              <a:t>Chủ đề nội dung 4</a:t>
            </a:r>
          </a:p>
        </p:txBody>
      </p:sp>
      <p:sp>
        <p:nvSpPr>
          <p:cNvPr id="6" name="Oval 5">
            <a:extLst>
              <a:ext uri="{FF2B5EF4-FFF2-40B4-BE49-F238E27FC236}">
                <a16:creationId xmlns:a16="http://schemas.microsoft.com/office/drawing/2014/main" id="{75E1DEF1-3027-4481-A8E5-90A3D25098A3}"/>
              </a:ext>
            </a:extLst>
          </p:cNvPr>
          <p:cNvSpPr/>
          <p:nvPr/>
        </p:nvSpPr>
        <p:spPr>
          <a:xfrm>
            <a:off x="6085110" y="-4471406"/>
            <a:ext cx="1971675" cy="194835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508A5292-31D2-456E-98DE-83733FE1BE39}"/>
              </a:ext>
            </a:extLst>
          </p:cNvPr>
          <p:cNvSpPr/>
          <p:nvPr/>
        </p:nvSpPr>
        <p:spPr>
          <a:xfrm>
            <a:off x="348128" y="1020361"/>
            <a:ext cx="11473963" cy="5700160"/>
          </a:xfrm>
          <a:prstGeom prst="roundRect">
            <a:avLst>
              <a:gd name="adj" fmla="val 8504"/>
            </a:avLst>
          </a:prstGeom>
          <a:solidFill>
            <a:srgbClr val="AC75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AFDF22D-8881-4587-9050-AD19F87ED463}"/>
              </a:ext>
            </a:extLst>
          </p:cNvPr>
          <p:cNvSpPr txBox="1"/>
          <p:nvPr/>
        </p:nvSpPr>
        <p:spPr>
          <a:xfrm>
            <a:off x="4149736" y="-4352854"/>
            <a:ext cx="5057775" cy="830997"/>
          </a:xfrm>
          <a:prstGeom prst="rect">
            <a:avLst/>
          </a:prstGeom>
          <a:noFill/>
        </p:spPr>
        <p:txBody>
          <a:bodyPr wrap="square" rtlCol="0">
            <a:spAutoFit/>
          </a:bodyPr>
          <a:lstStyle/>
          <a:p>
            <a:r>
              <a:rPr lang="en-US" sz="4800" b="1">
                <a:solidFill>
                  <a:srgbClr val="C7A1E3"/>
                </a:solidFill>
                <a:latin typeface="Arial" panose="020B0604020202020204" pitchFamily="34" charset="0"/>
                <a:cs typeface="Arial" panose="020B0604020202020204" pitchFamily="34" charset="0"/>
              </a:rPr>
              <a:t>NỘI DUNG 4 Ý 2</a:t>
            </a:r>
          </a:p>
        </p:txBody>
      </p:sp>
      <p:sp>
        <p:nvSpPr>
          <p:cNvPr id="28" name="TextBox 27">
            <a:extLst>
              <a:ext uri="{FF2B5EF4-FFF2-40B4-BE49-F238E27FC236}">
                <a16:creationId xmlns:a16="http://schemas.microsoft.com/office/drawing/2014/main" id="{B107923D-BC1A-44E3-995C-1CBA8A4C97F0}"/>
              </a:ext>
            </a:extLst>
          </p:cNvPr>
          <p:cNvSpPr txBox="1"/>
          <p:nvPr/>
        </p:nvSpPr>
        <p:spPr>
          <a:xfrm>
            <a:off x="4149736" y="-3509292"/>
            <a:ext cx="5057775" cy="523220"/>
          </a:xfrm>
          <a:prstGeom prst="rect">
            <a:avLst/>
          </a:prstGeom>
          <a:noFill/>
        </p:spPr>
        <p:txBody>
          <a:bodyPr wrap="square" rtlCol="0">
            <a:spAutoFit/>
          </a:bodyPr>
          <a:lstStyle/>
          <a:p>
            <a:r>
              <a:rPr lang="en-US" sz="2800">
                <a:solidFill>
                  <a:srgbClr val="C7A1E3"/>
                </a:solidFill>
                <a:latin typeface="Arial" panose="020B0604020202020204" pitchFamily="34" charset="0"/>
                <a:cs typeface="Arial" panose="020B0604020202020204" pitchFamily="34" charset="0"/>
              </a:rPr>
              <a:t>Thuyết trình ở đây</a:t>
            </a:r>
          </a:p>
        </p:txBody>
      </p:sp>
    </p:spTree>
    <p:extLst>
      <p:ext uri="{BB962C8B-B14F-4D97-AF65-F5344CB8AC3E}">
        <p14:creationId xmlns:p14="http://schemas.microsoft.com/office/powerpoint/2010/main" val="5192670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75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Hình chữ nhật 7">
            <a:extLst>
              <a:ext uri="{FF2B5EF4-FFF2-40B4-BE49-F238E27FC236}">
                <a16:creationId xmlns:a16="http://schemas.microsoft.com/office/drawing/2014/main" id="{41EA26A0-6727-485B-AC51-32E151947FB0}"/>
              </a:ext>
            </a:extLst>
          </p:cNvPr>
          <p:cNvSpPr/>
          <p:nvPr/>
        </p:nvSpPr>
        <p:spPr>
          <a:xfrm>
            <a:off x="-21780" y="-16807"/>
            <a:ext cx="12213780" cy="6858000"/>
          </a:xfrm>
          <a:prstGeom prst="rect">
            <a:avLst/>
          </a:prstGeom>
          <a:solidFill>
            <a:srgbClr val="C7A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rtl="0" eaLnBrk="1" fontAlgn="t" latinLnBrk="0" hangingPunct="1">
              <a:spcBef>
                <a:spcPts val="0"/>
              </a:spcBef>
              <a:spcAft>
                <a:spcPts val="0"/>
              </a:spcAft>
            </a:pPr>
            <a:endParaRPr lang="en-US" sz="1800" b="0" i="0" u="none" strike="noStrike">
              <a:effectLst/>
              <a:latin typeface="Arial" panose="020B0604020202020204" pitchFamily="34" charset="0"/>
            </a:endParaRPr>
          </a:p>
        </p:txBody>
      </p:sp>
      <p:sp>
        <p:nvSpPr>
          <p:cNvPr id="3" name="Oval 2">
            <a:extLst>
              <a:ext uri="{FF2B5EF4-FFF2-40B4-BE49-F238E27FC236}">
                <a16:creationId xmlns:a16="http://schemas.microsoft.com/office/drawing/2014/main" id="{A597BEB2-C087-4BDE-B71D-3D4D9A64228E}"/>
              </a:ext>
            </a:extLst>
          </p:cNvPr>
          <p:cNvSpPr/>
          <p:nvPr/>
        </p:nvSpPr>
        <p:spPr>
          <a:xfrm>
            <a:off x="-11056757" y="1605974"/>
            <a:ext cx="3278496" cy="327730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1A31103-DA25-467C-8C0F-8917CAFAD04C}"/>
              </a:ext>
            </a:extLst>
          </p:cNvPr>
          <p:cNvSpPr/>
          <p:nvPr/>
        </p:nvSpPr>
        <p:spPr>
          <a:xfrm>
            <a:off x="-10774691" y="1865854"/>
            <a:ext cx="2709275" cy="2717643"/>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AAB418CA-6876-4FA3-8DCB-95BC1B3C7CFB}"/>
              </a:ext>
            </a:extLst>
          </p:cNvPr>
          <p:cNvSpPr/>
          <p:nvPr/>
        </p:nvSpPr>
        <p:spPr>
          <a:xfrm>
            <a:off x="-11076217" y="1641681"/>
            <a:ext cx="982935" cy="986397"/>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167B928-D280-4240-A3DD-2D444BA4D6A3}"/>
              </a:ext>
            </a:extLst>
          </p:cNvPr>
          <p:cNvSpPr/>
          <p:nvPr/>
        </p:nvSpPr>
        <p:spPr>
          <a:xfrm>
            <a:off x="-8827056" y="4091108"/>
            <a:ext cx="794915" cy="752269"/>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95BCDA0A-74AF-423C-9E5F-19F5ACFD06F7}"/>
              </a:ext>
            </a:extLst>
          </p:cNvPr>
          <p:cNvSpPr/>
          <p:nvPr/>
        </p:nvSpPr>
        <p:spPr>
          <a:xfrm>
            <a:off x="25907283" y="4136225"/>
            <a:ext cx="428828"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48197E9F-9327-4C05-8D29-206B5AB83F8A}"/>
              </a:ext>
            </a:extLst>
          </p:cNvPr>
          <p:cNvSpPr/>
          <p:nvPr/>
        </p:nvSpPr>
        <p:spPr>
          <a:xfrm>
            <a:off x="25910945" y="5013861"/>
            <a:ext cx="428828"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0A35B392-11DF-407C-8188-4F55D18152C7}"/>
              </a:ext>
            </a:extLst>
          </p:cNvPr>
          <p:cNvSpPr/>
          <p:nvPr/>
        </p:nvSpPr>
        <p:spPr>
          <a:xfrm>
            <a:off x="25910250" y="1785060"/>
            <a:ext cx="392625"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0E6D8B48-B318-4A4D-9481-34F758B97B5D}"/>
              </a:ext>
            </a:extLst>
          </p:cNvPr>
          <p:cNvSpPr/>
          <p:nvPr/>
        </p:nvSpPr>
        <p:spPr>
          <a:xfrm>
            <a:off x="25925384" y="2547284"/>
            <a:ext cx="392625"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39537B7-AB5E-4D4F-988B-9068E222BF1A}"/>
              </a:ext>
            </a:extLst>
          </p:cNvPr>
          <p:cNvSpPr/>
          <p:nvPr/>
        </p:nvSpPr>
        <p:spPr>
          <a:xfrm>
            <a:off x="25925384" y="3284298"/>
            <a:ext cx="392625"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7AE97AF-FA50-4BAA-B211-9DD1B1703CB9}"/>
              </a:ext>
            </a:extLst>
          </p:cNvPr>
          <p:cNvSpPr txBox="1"/>
          <p:nvPr/>
        </p:nvSpPr>
        <p:spPr>
          <a:xfrm>
            <a:off x="21779921" y="1750158"/>
            <a:ext cx="3532718" cy="769441"/>
          </a:xfrm>
          <a:prstGeom prst="rect">
            <a:avLst/>
          </a:prstGeom>
          <a:noFill/>
        </p:spPr>
        <p:txBody>
          <a:bodyPr wrap="square" rtlCol="0">
            <a:spAutoFit/>
          </a:bodyPr>
          <a:lstStyle/>
          <a:p>
            <a:pPr algn="ctr"/>
            <a:r>
              <a:rPr lang="en-US" sz="4400" b="1">
                <a:latin typeface="Arial" panose="020B0604020202020204" pitchFamily="34" charset="0"/>
                <a:cs typeface="Arial" panose="020B0604020202020204" pitchFamily="34" charset="0"/>
              </a:rPr>
              <a:t>Nội dung 4</a:t>
            </a:r>
          </a:p>
        </p:txBody>
      </p:sp>
      <p:sp>
        <p:nvSpPr>
          <p:cNvPr id="88" name="TextBox 87">
            <a:extLst>
              <a:ext uri="{FF2B5EF4-FFF2-40B4-BE49-F238E27FC236}">
                <a16:creationId xmlns:a16="http://schemas.microsoft.com/office/drawing/2014/main" id="{0C467BAB-625F-489D-AFC7-655E4AA76089}"/>
              </a:ext>
            </a:extLst>
          </p:cNvPr>
          <p:cNvSpPr txBox="1"/>
          <p:nvPr/>
        </p:nvSpPr>
        <p:spPr>
          <a:xfrm>
            <a:off x="19829400" y="2519599"/>
            <a:ext cx="5234522" cy="400110"/>
          </a:xfrm>
          <a:prstGeom prst="rect">
            <a:avLst/>
          </a:prstGeom>
          <a:noFill/>
        </p:spPr>
        <p:txBody>
          <a:bodyPr wrap="square" rtlCol="0">
            <a:spAutoFit/>
          </a:bodyPr>
          <a:lstStyle/>
          <a:p>
            <a:pPr algn="r"/>
            <a:r>
              <a:rPr lang="en-US" sz="2000">
                <a:latin typeface="Arial" panose="020B0604020202020204" pitchFamily="34" charset="0"/>
                <a:cs typeface="Arial" panose="020B0604020202020204" pitchFamily="34" charset="0"/>
              </a:rPr>
              <a:t>Chủ đề nội dung 4</a:t>
            </a:r>
          </a:p>
        </p:txBody>
      </p:sp>
      <p:sp>
        <p:nvSpPr>
          <p:cNvPr id="6" name="Oval 5">
            <a:extLst>
              <a:ext uri="{FF2B5EF4-FFF2-40B4-BE49-F238E27FC236}">
                <a16:creationId xmlns:a16="http://schemas.microsoft.com/office/drawing/2014/main" id="{75E1DEF1-3027-4481-A8E5-90A3D25098A3}"/>
              </a:ext>
            </a:extLst>
          </p:cNvPr>
          <p:cNvSpPr/>
          <p:nvPr/>
        </p:nvSpPr>
        <p:spPr>
          <a:xfrm>
            <a:off x="6085110" y="-4471406"/>
            <a:ext cx="1971675" cy="194835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508A5292-31D2-456E-98DE-83733FE1BE39}"/>
              </a:ext>
            </a:extLst>
          </p:cNvPr>
          <p:cNvSpPr/>
          <p:nvPr/>
        </p:nvSpPr>
        <p:spPr>
          <a:xfrm>
            <a:off x="348128" y="1020361"/>
            <a:ext cx="11473963" cy="5700160"/>
          </a:xfrm>
          <a:prstGeom prst="roundRect">
            <a:avLst>
              <a:gd name="adj" fmla="val 8504"/>
            </a:avLst>
          </a:prstGeom>
          <a:solidFill>
            <a:srgbClr val="AC75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AFDF22D-8881-4587-9050-AD19F87ED463}"/>
              </a:ext>
            </a:extLst>
          </p:cNvPr>
          <p:cNvSpPr txBox="1"/>
          <p:nvPr/>
        </p:nvSpPr>
        <p:spPr>
          <a:xfrm>
            <a:off x="4149736" y="-4352854"/>
            <a:ext cx="5057775" cy="830997"/>
          </a:xfrm>
          <a:prstGeom prst="rect">
            <a:avLst/>
          </a:prstGeom>
          <a:noFill/>
        </p:spPr>
        <p:txBody>
          <a:bodyPr wrap="square" rtlCol="0">
            <a:spAutoFit/>
          </a:bodyPr>
          <a:lstStyle/>
          <a:p>
            <a:r>
              <a:rPr lang="en-US" sz="4800" b="1">
                <a:solidFill>
                  <a:srgbClr val="C7A1E3"/>
                </a:solidFill>
                <a:latin typeface="Arial" panose="020B0604020202020204" pitchFamily="34" charset="0"/>
                <a:cs typeface="Arial" panose="020B0604020202020204" pitchFamily="34" charset="0"/>
              </a:rPr>
              <a:t>NỘI DUNG 4 Ý 2</a:t>
            </a:r>
          </a:p>
        </p:txBody>
      </p:sp>
      <p:sp>
        <p:nvSpPr>
          <p:cNvPr id="28" name="TextBox 27">
            <a:extLst>
              <a:ext uri="{FF2B5EF4-FFF2-40B4-BE49-F238E27FC236}">
                <a16:creationId xmlns:a16="http://schemas.microsoft.com/office/drawing/2014/main" id="{B107923D-BC1A-44E3-995C-1CBA8A4C97F0}"/>
              </a:ext>
            </a:extLst>
          </p:cNvPr>
          <p:cNvSpPr txBox="1"/>
          <p:nvPr/>
        </p:nvSpPr>
        <p:spPr>
          <a:xfrm>
            <a:off x="4149736" y="-3509292"/>
            <a:ext cx="5057775" cy="523220"/>
          </a:xfrm>
          <a:prstGeom prst="rect">
            <a:avLst/>
          </a:prstGeom>
          <a:noFill/>
        </p:spPr>
        <p:txBody>
          <a:bodyPr wrap="square" rtlCol="0">
            <a:spAutoFit/>
          </a:bodyPr>
          <a:lstStyle/>
          <a:p>
            <a:r>
              <a:rPr lang="en-US" sz="2800">
                <a:solidFill>
                  <a:srgbClr val="C7A1E3"/>
                </a:solidFill>
                <a:latin typeface="Arial" panose="020B0604020202020204" pitchFamily="34" charset="0"/>
                <a:cs typeface="Arial" panose="020B0604020202020204" pitchFamily="34" charset="0"/>
              </a:rPr>
              <a:t>Thuyết trình ở đây</a:t>
            </a:r>
          </a:p>
        </p:txBody>
      </p:sp>
    </p:spTree>
    <p:extLst>
      <p:ext uri="{BB962C8B-B14F-4D97-AF65-F5344CB8AC3E}">
        <p14:creationId xmlns:p14="http://schemas.microsoft.com/office/powerpoint/2010/main" val="13811087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75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Hình chữ nhật 7">
            <a:extLst>
              <a:ext uri="{FF2B5EF4-FFF2-40B4-BE49-F238E27FC236}">
                <a16:creationId xmlns:a16="http://schemas.microsoft.com/office/drawing/2014/main" id="{41EA26A0-6727-485B-AC51-32E151947FB0}"/>
              </a:ext>
            </a:extLst>
          </p:cNvPr>
          <p:cNvSpPr/>
          <p:nvPr/>
        </p:nvSpPr>
        <p:spPr>
          <a:xfrm>
            <a:off x="-21780" y="-16807"/>
            <a:ext cx="12213780" cy="6858000"/>
          </a:xfrm>
          <a:prstGeom prst="rect">
            <a:avLst/>
          </a:prstGeom>
          <a:solidFill>
            <a:srgbClr val="C7A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rtl="0" eaLnBrk="1" fontAlgn="t" latinLnBrk="0" hangingPunct="1">
              <a:spcBef>
                <a:spcPts val="0"/>
              </a:spcBef>
              <a:spcAft>
                <a:spcPts val="0"/>
              </a:spcAft>
            </a:pPr>
            <a:endParaRPr lang="en-US" sz="1800" b="0" i="0" u="none" strike="noStrike">
              <a:effectLst/>
              <a:latin typeface="Arial" panose="020B0604020202020204" pitchFamily="34" charset="0"/>
            </a:endParaRPr>
          </a:p>
        </p:txBody>
      </p:sp>
      <p:sp>
        <p:nvSpPr>
          <p:cNvPr id="3" name="Oval 2">
            <a:extLst>
              <a:ext uri="{FF2B5EF4-FFF2-40B4-BE49-F238E27FC236}">
                <a16:creationId xmlns:a16="http://schemas.microsoft.com/office/drawing/2014/main" id="{A597BEB2-C087-4BDE-B71D-3D4D9A64228E}"/>
              </a:ext>
            </a:extLst>
          </p:cNvPr>
          <p:cNvSpPr/>
          <p:nvPr/>
        </p:nvSpPr>
        <p:spPr>
          <a:xfrm>
            <a:off x="-11056757" y="1605974"/>
            <a:ext cx="3278496" cy="327730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1A31103-DA25-467C-8C0F-8917CAFAD04C}"/>
              </a:ext>
            </a:extLst>
          </p:cNvPr>
          <p:cNvSpPr/>
          <p:nvPr/>
        </p:nvSpPr>
        <p:spPr>
          <a:xfrm>
            <a:off x="-10774691" y="1865854"/>
            <a:ext cx="2709275" cy="2717643"/>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AAB418CA-6876-4FA3-8DCB-95BC1B3C7CFB}"/>
              </a:ext>
            </a:extLst>
          </p:cNvPr>
          <p:cNvSpPr/>
          <p:nvPr/>
        </p:nvSpPr>
        <p:spPr>
          <a:xfrm>
            <a:off x="-11076217" y="1641681"/>
            <a:ext cx="982935" cy="986397"/>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167B928-D280-4240-A3DD-2D444BA4D6A3}"/>
              </a:ext>
            </a:extLst>
          </p:cNvPr>
          <p:cNvSpPr/>
          <p:nvPr/>
        </p:nvSpPr>
        <p:spPr>
          <a:xfrm>
            <a:off x="-8827056" y="4091108"/>
            <a:ext cx="794915" cy="752269"/>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95BCDA0A-74AF-423C-9E5F-19F5ACFD06F7}"/>
              </a:ext>
            </a:extLst>
          </p:cNvPr>
          <p:cNvSpPr/>
          <p:nvPr/>
        </p:nvSpPr>
        <p:spPr>
          <a:xfrm>
            <a:off x="25907283" y="4136225"/>
            <a:ext cx="428828"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48197E9F-9327-4C05-8D29-206B5AB83F8A}"/>
              </a:ext>
            </a:extLst>
          </p:cNvPr>
          <p:cNvSpPr/>
          <p:nvPr/>
        </p:nvSpPr>
        <p:spPr>
          <a:xfrm>
            <a:off x="25910945" y="5013861"/>
            <a:ext cx="428828"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0A35B392-11DF-407C-8188-4F55D18152C7}"/>
              </a:ext>
            </a:extLst>
          </p:cNvPr>
          <p:cNvSpPr/>
          <p:nvPr/>
        </p:nvSpPr>
        <p:spPr>
          <a:xfrm>
            <a:off x="25910250" y="1785060"/>
            <a:ext cx="392625"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0E6D8B48-B318-4A4D-9481-34F758B97B5D}"/>
              </a:ext>
            </a:extLst>
          </p:cNvPr>
          <p:cNvSpPr/>
          <p:nvPr/>
        </p:nvSpPr>
        <p:spPr>
          <a:xfrm>
            <a:off x="25925384" y="2547284"/>
            <a:ext cx="392625"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39537B7-AB5E-4D4F-988B-9068E222BF1A}"/>
              </a:ext>
            </a:extLst>
          </p:cNvPr>
          <p:cNvSpPr/>
          <p:nvPr/>
        </p:nvSpPr>
        <p:spPr>
          <a:xfrm>
            <a:off x="25925384" y="3284298"/>
            <a:ext cx="392625"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7AE97AF-FA50-4BAA-B211-9DD1B1703CB9}"/>
              </a:ext>
            </a:extLst>
          </p:cNvPr>
          <p:cNvSpPr txBox="1"/>
          <p:nvPr/>
        </p:nvSpPr>
        <p:spPr>
          <a:xfrm>
            <a:off x="21779921" y="1750158"/>
            <a:ext cx="3532718" cy="769441"/>
          </a:xfrm>
          <a:prstGeom prst="rect">
            <a:avLst/>
          </a:prstGeom>
          <a:noFill/>
        </p:spPr>
        <p:txBody>
          <a:bodyPr wrap="square" rtlCol="0">
            <a:spAutoFit/>
          </a:bodyPr>
          <a:lstStyle/>
          <a:p>
            <a:pPr algn="ctr"/>
            <a:r>
              <a:rPr lang="en-US" sz="4400" b="1">
                <a:latin typeface="Arial" panose="020B0604020202020204" pitchFamily="34" charset="0"/>
                <a:cs typeface="Arial" panose="020B0604020202020204" pitchFamily="34" charset="0"/>
              </a:rPr>
              <a:t>Nội dung 4</a:t>
            </a:r>
          </a:p>
        </p:txBody>
      </p:sp>
      <p:sp>
        <p:nvSpPr>
          <p:cNvPr id="88" name="TextBox 87">
            <a:extLst>
              <a:ext uri="{FF2B5EF4-FFF2-40B4-BE49-F238E27FC236}">
                <a16:creationId xmlns:a16="http://schemas.microsoft.com/office/drawing/2014/main" id="{0C467BAB-625F-489D-AFC7-655E4AA76089}"/>
              </a:ext>
            </a:extLst>
          </p:cNvPr>
          <p:cNvSpPr txBox="1"/>
          <p:nvPr/>
        </p:nvSpPr>
        <p:spPr>
          <a:xfrm>
            <a:off x="19829400" y="2519599"/>
            <a:ext cx="5234522" cy="400110"/>
          </a:xfrm>
          <a:prstGeom prst="rect">
            <a:avLst/>
          </a:prstGeom>
          <a:noFill/>
        </p:spPr>
        <p:txBody>
          <a:bodyPr wrap="square" rtlCol="0">
            <a:spAutoFit/>
          </a:bodyPr>
          <a:lstStyle/>
          <a:p>
            <a:pPr algn="r"/>
            <a:r>
              <a:rPr lang="en-US" sz="2000">
                <a:latin typeface="Arial" panose="020B0604020202020204" pitchFamily="34" charset="0"/>
                <a:cs typeface="Arial" panose="020B0604020202020204" pitchFamily="34" charset="0"/>
              </a:rPr>
              <a:t>Chủ đề nội dung 4</a:t>
            </a:r>
          </a:p>
        </p:txBody>
      </p:sp>
      <p:sp>
        <p:nvSpPr>
          <p:cNvPr id="24" name="TextBox 23">
            <a:extLst>
              <a:ext uri="{FF2B5EF4-FFF2-40B4-BE49-F238E27FC236}">
                <a16:creationId xmlns:a16="http://schemas.microsoft.com/office/drawing/2014/main" id="{AAFE18C9-C47B-4F4C-B079-D9653101D45E}"/>
              </a:ext>
            </a:extLst>
          </p:cNvPr>
          <p:cNvSpPr txBox="1"/>
          <p:nvPr/>
        </p:nvSpPr>
        <p:spPr>
          <a:xfrm>
            <a:off x="1055914" y="250920"/>
            <a:ext cx="6458462" cy="769441"/>
          </a:xfrm>
          <a:prstGeom prst="rect">
            <a:avLst/>
          </a:prstGeom>
          <a:noFill/>
        </p:spPr>
        <p:txBody>
          <a:bodyPr wrap="square" rtlCol="0">
            <a:spAutoFit/>
          </a:bodyPr>
          <a:lstStyle/>
          <a:p>
            <a:r>
              <a:rPr lang="en-US" sz="4400" b="1" err="1">
                <a:latin typeface="Arial" panose="020B0604020202020204" pitchFamily="34" charset="0"/>
                <a:cs typeface="Arial" panose="020B0604020202020204" pitchFamily="34" charset="0"/>
              </a:rPr>
              <a:t>Phân</a:t>
            </a:r>
            <a:r>
              <a:rPr lang="en-US" sz="4400" b="1">
                <a:latin typeface="Arial" panose="020B0604020202020204" pitchFamily="34" charset="0"/>
                <a:cs typeface="Arial" panose="020B0604020202020204" pitchFamily="34" charset="0"/>
              </a:rPr>
              <a:t> </a:t>
            </a:r>
            <a:r>
              <a:rPr lang="en-US" sz="4400" b="1" err="1">
                <a:latin typeface="Arial" panose="020B0604020202020204" pitchFamily="34" charset="0"/>
                <a:cs typeface="Arial" panose="020B0604020202020204" pitchFamily="34" charset="0"/>
              </a:rPr>
              <a:t>tích</a:t>
            </a:r>
            <a:r>
              <a:rPr lang="en-US" sz="4400" b="1">
                <a:latin typeface="Arial" panose="020B0604020202020204" pitchFamily="34" charset="0"/>
                <a:cs typeface="Arial" panose="020B0604020202020204" pitchFamily="34" charset="0"/>
              </a:rPr>
              <a:t> </a:t>
            </a:r>
            <a:r>
              <a:rPr lang="en-US" sz="4400" b="1" err="1">
                <a:latin typeface="Arial" panose="020B0604020202020204" pitchFamily="34" charset="0"/>
                <a:cs typeface="Arial" panose="020B0604020202020204" pitchFamily="34" charset="0"/>
              </a:rPr>
              <a:t>độ</a:t>
            </a:r>
            <a:r>
              <a:rPr lang="en-US" sz="4400" b="1">
                <a:latin typeface="Arial" panose="020B0604020202020204" pitchFamily="34" charset="0"/>
                <a:cs typeface="Arial" panose="020B0604020202020204" pitchFamily="34" charset="0"/>
              </a:rPr>
              <a:t> </a:t>
            </a:r>
            <a:r>
              <a:rPr lang="en-US" sz="4400" b="1" err="1">
                <a:latin typeface="Arial" panose="020B0604020202020204" pitchFamily="34" charset="0"/>
                <a:cs typeface="Arial" panose="020B0604020202020204" pitchFamily="34" charset="0"/>
              </a:rPr>
              <a:t>phức</a:t>
            </a:r>
            <a:r>
              <a:rPr lang="en-US" sz="4400" b="1">
                <a:latin typeface="Arial" panose="020B0604020202020204" pitchFamily="34" charset="0"/>
                <a:cs typeface="Arial" panose="020B0604020202020204" pitchFamily="34" charset="0"/>
              </a:rPr>
              <a:t> </a:t>
            </a:r>
            <a:r>
              <a:rPr lang="en-US" sz="4400" b="1" err="1">
                <a:latin typeface="Arial" panose="020B0604020202020204" pitchFamily="34" charset="0"/>
                <a:cs typeface="Arial" panose="020B0604020202020204" pitchFamily="34" charset="0"/>
              </a:rPr>
              <a:t>tạp</a:t>
            </a:r>
            <a:endParaRPr lang="en-US" sz="4400" b="1">
              <a:latin typeface="Arial" panose="020B0604020202020204" pitchFamily="34" charset="0"/>
              <a:cs typeface="Arial" panose="020B0604020202020204" pitchFamily="34" charset="0"/>
            </a:endParaRPr>
          </a:p>
        </p:txBody>
      </p:sp>
      <p:sp>
        <p:nvSpPr>
          <p:cNvPr id="6" name="Oval 5">
            <a:extLst>
              <a:ext uri="{FF2B5EF4-FFF2-40B4-BE49-F238E27FC236}">
                <a16:creationId xmlns:a16="http://schemas.microsoft.com/office/drawing/2014/main" id="{75E1DEF1-3027-4481-A8E5-90A3D25098A3}"/>
              </a:ext>
            </a:extLst>
          </p:cNvPr>
          <p:cNvSpPr/>
          <p:nvPr/>
        </p:nvSpPr>
        <p:spPr>
          <a:xfrm>
            <a:off x="6085110" y="-4471406"/>
            <a:ext cx="1971675" cy="194835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508A5292-31D2-456E-98DE-83733FE1BE39}"/>
              </a:ext>
            </a:extLst>
          </p:cNvPr>
          <p:cNvSpPr/>
          <p:nvPr/>
        </p:nvSpPr>
        <p:spPr>
          <a:xfrm>
            <a:off x="348128" y="1020361"/>
            <a:ext cx="11473963" cy="5700160"/>
          </a:xfrm>
          <a:prstGeom prst="roundRect">
            <a:avLst>
              <a:gd name="adj" fmla="val 8504"/>
            </a:avLst>
          </a:prstGeom>
          <a:solidFill>
            <a:srgbClr val="AC75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AFDF22D-8881-4587-9050-AD19F87ED463}"/>
              </a:ext>
            </a:extLst>
          </p:cNvPr>
          <p:cNvSpPr txBox="1"/>
          <p:nvPr/>
        </p:nvSpPr>
        <p:spPr>
          <a:xfrm>
            <a:off x="4149736" y="-4352854"/>
            <a:ext cx="5057775" cy="830997"/>
          </a:xfrm>
          <a:prstGeom prst="rect">
            <a:avLst/>
          </a:prstGeom>
          <a:noFill/>
        </p:spPr>
        <p:txBody>
          <a:bodyPr wrap="square" rtlCol="0">
            <a:spAutoFit/>
          </a:bodyPr>
          <a:lstStyle/>
          <a:p>
            <a:r>
              <a:rPr lang="en-US" sz="4800" b="1">
                <a:solidFill>
                  <a:srgbClr val="C7A1E3"/>
                </a:solidFill>
                <a:latin typeface="Arial" panose="020B0604020202020204" pitchFamily="34" charset="0"/>
                <a:cs typeface="Arial" panose="020B0604020202020204" pitchFamily="34" charset="0"/>
              </a:rPr>
              <a:t>NỘI DUNG 4 Ý 2</a:t>
            </a:r>
          </a:p>
        </p:txBody>
      </p:sp>
      <p:sp>
        <p:nvSpPr>
          <p:cNvPr id="28" name="TextBox 27">
            <a:extLst>
              <a:ext uri="{FF2B5EF4-FFF2-40B4-BE49-F238E27FC236}">
                <a16:creationId xmlns:a16="http://schemas.microsoft.com/office/drawing/2014/main" id="{B107923D-BC1A-44E3-995C-1CBA8A4C97F0}"/>
              </a:ext>
            </a:extLst>
          </p:cNvPr>
          <p:cNvSpPr txBox="1"/>
          <p:nvPr/>
        </p:nvSpPr>
        <p:spPr>
          <a:xfrm>
            <a:off x="4149736" y="-3509292"/>
            <a:ext cx="5057775" cy="523220"/>
          </a:xfrm>
          <a:prstGeom prst="rect">
            <a:avLst/>
          </a:prstGeom>
          <a:noFill/>
        </p:spPr>
        <p:txBody>
          <a:bodyPr wrap="square" rtlCol="0">
            <a:spAutoFit/>
          </a:bodyPr>
          <a:lstStyle/>
          <a:p>
            <a:r>
              <a:rPr lang="en-US" sz="2800">
                <a:solidFill>
                  <a:srgbClr val="C7A1E3"/>
                </a:solidFill>
                <a:latin typeface="Arial" panose="020B0604020202020204" pitchFamily="34" charset="0"/>
                <a:cs typeface="Arial" panose="020B0604020202020204" pitchFamily="34" charset="0"/>
              </a:rPr>
              <a:t>Thuyết trình ở đây</a:t>
            </a:r>
          </a:p>
        </p:txBody>
      </p:sp>
      <p:sp>
        <p:nvSpPr>
          <p:cNvPr id="25" name="TextBox 24">
            <a:extLst>
              <a:ext uri="{FF2B5EF4-FFF2-40B4-BE49-F238E27FC236}">
                <a16:creationId xmlns:a16="http://schemas.microsoft.com/office/drawing/2014/main" id="{CFAE102E-3C04-460E-A81D-CD88588BC185}"/>
              </a:ext>
            </a:extLst>
          </p:cNvPr>
          <p:cNvSpPr txBox="1"/>
          <p:nvPr/>
        </p:nvSpPr>
        <p:spPr>
          <a:xfrm>
            <a:off x="1264144" y="1605974"/>
            <a:ext cx="9514187" cy="4154984"/>
          </a:xfrm>
          <a:prstGeom prst="rect">
            <a:avLst/>
          </a:prstGeom>
          <a:noFill/>
        </p:spPr>
        <p:txBody>
          <a:bodyPr wrap="square" rtlCol="0">
            <a:spAutoFit/>
          </a:bodyPr>
          <a:lstStyle/>
          <a:p>
            <a:pPr algn="just"/>
            <a:r>
              <a:rPr lang="en-US" sz="2400" err="1"/>
              <a:t>Gọi</a:t>
            </a:r>
            <a:r>
              <a:rPr lang="en-US" sz="2400"/>
              <a:t> k = </a:t>
            </a:r>
            <a:r>
              <a:rPr lang="en-US" sz="2400" err="1"/>
              <a:t>i</a:t>
            </a:r>
            <a:r>
              <a:rPr lang="en-US" sz="2400"/>
              <a:t> – j, n </a:t>
            </a:r>
            <a:r>
              <a:rPr lang="en-US" sz="2400" err="1"/>
              <a:t>là</a:t>
            </a:r>
            <a:r>
              <a:rPr lang="en-US" sz="2400"/>
              <a:t> </a:t>
            </a:r>
            <a:r>
              <a:rPr lang="en-US" sz="2400" err="1"/>
              <a:t>độ</a:t>
            </a:r>
            <a:r>
              <a:rPr lang="en-US" sz="2400"/>
              <a:t> </a:t>
            </a:r>
            <a:r>
              <a:rPr lang="en-US" sz="2400" err="1"/>
              <a:t>dài</a:t>
            </a:r>
            <a:r>
              <a:rPr lang="en-US" sz="2400"/>
              <a:t> </a:t>
            </a:r>
            <a:r>
              <a:rPr lang="en-US" sz="2400" err="1"/>
              <a:t>của</a:t>
            </a:r>
            <a:r>
              <a:rPr lang="en-US" sz="2400"/>
              <a:t> </a:t>
            </a:r>
            <a:r>
              <a:rPr lang="en-US" sz="2400" err="1"/>
              <a:t>chuỗi</a:t>
            </a:r>
            <a:r>
              <a:rPr lang="en-US" sz="2400"/>
              <a:t> text[], m </a:t>
            </a:r>
            <a:r>
              <a:rPr lang="en-US" sz="2400" err="1"/>
              <a:t>là</a:t>
            </a:r>
            <a:r>
              <a:rPr lang="en-US" sz="2400"/>
              <a:t> </a:t>
            </a:r>
            <a:r>
              <a:rPr lang="en-US" sz="2400" err="1"/>
              <a:t>độ</a:t>
            </a:r>
            <a:r>
              <a:rPr lang="en-US" sz="2400"/>
              <a:t> </a:t>
            </a:r>
            <a:r>
              <a:rPr lang="en-US" sz="2400" err="1"/>
              <a:t>dài</a:t>
            </a:r>
            <a:r>
              <a:rPr lang="en-US" sz="2400"/>
              <a:t> </a:t>
            </a:r>
            <a:r>
              <a:rPr lang="en-US" sz="2400" err="1"/>
              <a:t>chuỗi</a:t>
            </a:r>
            <a:r>
              <a:rPr lang="en-US" sz="2400"/>
              <a:t> pattern[].</a:t>
            </a:r>
          </a:p>
          <a:p>
            <a:pPr algn="just"/>
            <a:r>
              <a:rPr lang="en-US" sz="2400" err="1"/>
              <a:t>Trong</a:t>
            </a:r>
            <a:r>
              <a:rPr lang="en-US" sz="2400"/>
              <a:t> </a:t>
            </a:r>
            <a:r>
              <a:rPr lang="en-US" sz="2400" err="1"/>
              <a:t>một</a:t>
            </a:r>
            <a:r>
              <a:rPr lang="en-US" sz="2400"/>
              <a:t> </a:t>
            </a:r>
            <a:r>
              <a:rPr lang="en-US" sz="2400" err="1"/>
              <a:t>vòng</a:t>
            </a:r>
            <a:r>
              <a:rPr lang="en-US" sz="2400"/>
              <a:t> </a:t>
            </a:r>
            <a:r>
              <a:rPr lang="en-US" sz="2400" err="1"/>
              <a:t>lặp</a:t>
            </a:r>
            <a:r>
              <a:rPr lang="en-US" sz="2400"/>
              <a:t> while </a:t>
            </a:r>
            <a:r>
              <a:rPr lang="en-US" sz="2400" err="1"/>
              <a:t>có</a:t>
            </a:r>
            <a:r>
              <a:rPr lang="en-US" sz="2400"/>
              <a:t> 3 </a:t>
            </a:r>
            <a:r>
              <a:rPr lang="en-US" sz="2400" err="1"/>
              <a:t>trường</a:t>
            </a:r>
            <a:r>
              <a:rPr lang="en-US" sz="2400"/>
              <a:t> </a:t>
            </a:r>
            <a:r>
              <a:rPr lang="en-US" sz="2400" err="1"/>
              <a:t>hợp</a:t>
            </a:r>
            <a:r>
              <a:rPr lang="en-US" sz="2400"/>
              <a:t> </a:t>
            </a:r>
            <a:r>
              <a:rPr lang="en-US" sz="2400" err="1"/>
              <a:t>có</a:t>
            </a:r>
            <a:r>
              <a:rPr lang="en-US" sz="2400"/>
              <a:t> </a:t>
            </a:r>
            <a:r>
              <a:rPr lang="en-US" sz="2400" err="1"/>
              <a:t>thể</a:t>
            </a:r>
            <a:r>
              <a:rPr lang="en-US" sz="2400"/>
              <a:t> </a:t>
            </a:r>
            <a:r>
              <a:rPr lang="en-US" sz="2400" err="1"/>
              <a:t>xảy</a:t>
            </a:r>
            <a:r>
              <a:rPr lang="en-US" sz="2400"/>
              <a:t> </a:t>
            </a:r>
            <a:r>
              <a:rPr lang="en-US" sz="2400" err="1"/>
              <a:t>ra</a:t>
            </a:r>
            <a:r>
              <a:rPr lang="en-US" sz="2400"/>
              <a:t>:</a:t>
            </a:r>
          </a:p>
          <a:p>
            <a:pPr marL="342900" lvl="0" indent="-342900" algn="just">
              <a:buFontTx/>
              <a:buChar char="-"/>
            </a:pPr>
            <a:r>
              <a:rPr lang="en-US" sz="2400"/>
              <a:t>So </a:t>
            </a:r>
            <a:r>
              <a:rPr lang="en-US" sz="2400" err="1"/>
              <a:t>sánh</a:t>
            </a:r>
            <a:r>
              <a:rPr lang="en-US" sz="2400"/>
              <a:t> </a:t>
            </a:r>
            <a:r>
              <a:rPr lang="en-US" sz="2400" err="1"/>
              <a:t>khớp</a:t>
            </a:r>
            <a:r>
              <a:rPr lang="en-US" sz="2400"/>
              <a:t>, </a:t>
            </a:r>
            <a:r>
              <a:rPr lang="en-US" sz="2400" err="1"/>
              <a:t>i</a:t>
            </a:r>
            <a:r>
              <a:rPr lang="en-US" sz="2400"/>
              <a:t> </a:t>
            </a:r>
            <a:r>
              <a:rPr lang="en-US" sz="2400" err="1"/>
              <a:t>và</a:t>
            </a:r>
            <a:r>
              <a:rPr lang="en-US" sz="2400"/>
              <a:t> j </a:t>
            </a:r>
            <a:r>
              <a:rPr lang="en-US" sz="2400" err="1"/>
              <a:t>cùng</a:t>
            </a:r>
            <a:r>
              <a:rPr lang="en-US" sz="2400"/>
              <a:t> </a:t>
            </a:r>
            <a:r>
              <a:rPr lang="en-US" sz="2400" err="1"/>
              <a:t>tăng</a:t>
            </a:r>
            <a:r>
              <a:rPr lang="en-US" sz="2400"/>
              <a:t> =&gt; k </a:t>
            </a:r>
            <a:r>
              <a:rPr lang="en-US" sz="2400" err="1"/>
              <a:t>giữ</a:t>
            </a:r>
            <a:r>
              <a:rPr lang="en-US" sz="2400"/>
              <a:t> </a:t>
            </a:r>
            <a:r>
              <a:rPr lang="en-US" sz="2400" err="1"/>
              <a:t>nguyên</a:t>
            </a:r>
            <a:r>
              <a:rPr lang="en-US" sz="2400"/>
              <a:t>.</a:t>
            </a:r>
          </a:p>
          <a:p>
            <a:pPr marL="342900" lvl="0" indent="-342900" algn="just">
              <a:buFontTx/>
              <a:buChar char="-"/>
            </a:pPr>
            <a:r>
              <a:rPr lang="en-US" sz="2400"/>
              <a:t>So </a:t>
            </a:r>
            <a:r>
              <a:rPr lang="en-US" sz="2400" err="1"/>
              <a:t>sánh</a:t>
            </a:r>
            <a:r>
              <a:rPr lang="en-US" sz="2400"/>
              <a:t> </a:t>
            </a:r>
            <a:r>
              <a:rPr lang="en-US" sz="2400" err="1"/>
              <a:t>không</a:t>
            </a:r>
            <a:r>
              <a:rPr lang="en-US" sz="2400"/>
              <a:t> </a:t>
            </a:r>
            <a:r>
              <a:rPr lang="en-US" sz="2400" err="1"/>
              <a:t>khớp</a:t>
            </a:r>
            <a:r>
              <a:rPr lang="en-US" sz="2400"/>
              <a:t>, j = 0, </a:t>
            </a:r>
            <a:r>
              <a:rPr lang="en-US" sz="2400" err="1"/>
              <a:t>i</a:t>
            </a:r>
            <a:r>
              <a:rPr lang="en-US" sz="2400"/>
              <a:t> </a:t>
            </a:r>
            <a:r>
              <a:rPr lang="en-US" sz="2400" err="1"/>
              <a:t>tăng</a:t>
            </a:r>
            <a:r>
              <a:rPr lang="en-US" sz="2400"/>
              <a:t> =&gt; k </a:t>
            </a:r>
            <a:r>
              <a:rPr lang="en-US" sz="2400" err="1"/>
              <a:t>tăng</a:t>
            </a:r>
            <a:r>
              <a:rPr lang="en-US" sz="2400"/>
              <a:t> 1 </a:t>
            </a:r>
            <a:r>
              <a:rPr lang="en-US" sz="2400" err="1"/>
              <a:t>giá</a:t>
            </a:r>
            <a:r>
              <a:rPr lang="en-US" sz="2400"/>
              <a:t> </a:t>
            </a:r>
            <a:r>
              <a:rPr lang="en-US" sz="2400" err="1"/>
              <a:t>trị</a:t>
            </a:r>
            <a:r>
              <a:rPr lang="en-US" sz="2400"/>
              <a:t>.</a:t>
            </a:r>
          </a:p>
          <a:p>
            <a:pPr marL="342900" lvl="0" indent="-342900" algn="just">
              <a:buFontTx/>
              <a:buChar char="-"/>
            </a:pPr>
            <a:r>
              <a:rPr lang="en-US" sz="2400"/>
              <a:t>So </a:t>
            </a:r>
            <a:r>
              <a:rPr lang="en-US" sz="2400" err="1"/>
              <a:t>sánh</a:t>
            </a:r>
            <a:r>
              <a:rPr lang="en-US" sz="2400"/>
              <a:t> </a:t>
            </a:r>
            <a:r>
              <a:rPr lang="en-US" sz="2400" err="1"/>
              <a:t>không</a:t>
            </a:r>
            <a:r>
              <a:rPr lang="en-US" sz="2400"/>
              <a:t> </a:t>
            </a:r>
            <a:r>
              <a:rPr lang="en-US" sz="2400" err="1"/>
              <a:t>khớp</a:t>
            </a:r>
            <a:r>
              <a:rPr lang="en-US" sz="2400"/>
              <a:t>, j &gt; 0, </a:t>
            </a:r>
            <a:r>
              <a:rPr lang="en-US" sz="2400" err="1"/>
              <a:t>i</a:t>
            </a:r>
            <a:r>
              <a:rPr lang="en-US" sz="2400"/>
              <a:t> </a:t>
            </a:r>
            <a:r>
              <a:rPr lang="en-US" sz="2400" err="1"/>
              <a:t>không</a:t>
            </a:r>
            <a:r>
              <a:rPr lang="en-US" sz="2400"/>
              <a:t> </a:t>
            </a:r>
            <a:r>
              <a:rPr lang="en-US" sz="2400" err="1"/>
              <a:t>thay</a:t>
            </a:r>
            <a:r>
              <a:rPr lang="en-US" sz="2400"/>
              <a:t> </a:t>
            </a:r>
            <a:r>
              <a:rPr lang="en-US" sz="2400" err="1"/>
              <a:t>đổi</a:t>
            </a:r>
            <a:r>
              <a:rPr lang="en-US" sz="2400"/>
              <a:t>, j </a:t>
            </a:r>
            <a:r>
              <a:rPr lang="en-US" sz="2400" err="1"/>
              <a:t>đổi</a:t>
            </a:r>
            <a:r>
              <a:rPr lang="en-US" sz="2400"/>
              <a:t> sang </a:t>
            </a:r>
            <a:r>
              <a:rPr lang="en-US" sz="2400" err="1"/>
              <a:t>lps</a:t>
            </a:r>
            <a:r>
              <a:rPr lang="en-US" sz="2400"/>
              <a:t>[j – 1] =&gt; k </a:t>
            </a:r>
            <a:r>
              <a:rPr lang="en-US" sz="2400" err="1"/>
              <a:t>tăng</a:t>
            </a:r>
            <a:r>
              <a:rPr lang="en-US" sz="2400"/>
              <a:t> </a:t>
            </a:r>
            <a:r>
              <a:rPr lang="en-US" sz="2400" err="1"/>
              <a:t>ít</a:t>
            </a:r>
            <a:r>
              <a:rPr lang="en-US" sz="2400"/>
              <a:t> </a:t>
            </a:r>
            <a:r>
              <a:rPr lang="en-US" sz="2400" err="1"/>
              <a:t>nhất</a:t>
            </a:r>
            <a:r>
              <a:rPr lang="en-US" sz="2400"/>
              <a:t> 1 </a:t>
            </a:r>
            <a:r>
              <a:rPr lang="en-US" sz="2400" err="1"/>
              <a:t>giá</a:t>
            </a:r>
            <a:r>
              <a:rPr lang="en-US" sz="2400"/>
              <a:t> </a:t>
            </a:r>
            <a:r>
              <a:rPr lang="en-US" sz="2400" err="1"/>
              <a:t>trị</a:t>
            </a:r>
            <a:r>
              <a:rPr lang="en-US" sz="2400"/>
              <a:t>.</a:t>
            </a:r>
          </a:p>
          <a:p>
            <a:pPr algn="just"/>
            <a:r>
              <a:rPr lang="en-US" sz="2400"/>
              <a:t>Do </a:t>
            </a:r>
            <a:r>
              <a:rPr lang="en-US" sz="2400" err="1"/>
              <a:t>đó</a:t>
            </a:r>
            <a:r>
              <a:rPr lang="en-US" sz="2400"/>
              <a:t> </a:t>
            </a:r>
            <a:r>
              <a:rPr lang="en-US" sz="2400" err="1"/>
              <a:t>trong</a:t>
            </a:r>
            <a:r>
              <a:rPr lang="en-US" sz="2400"/>
              <a:t> </a:t>
            </a:r>
            <a:r>
              <a:rPr lang="en-US" sz="2400" err="1"/>
              <a:t>mỗi</a:t>
            </a:r>
            <a:r>
              <a:rPr lang="en-US" sz="2400"/>
              <a:t> </a:t>
            </a:r>
            <a:r>
              <a:rPr lang="en-US" sz="2400" err="1"/>
              <a:t>vòng</a:t>
            </a:r>
            <a:r>
              <a:rPr lang="en-US" sz="2400"/>
              <a:t> </a:t>
            </a:r>
            <a:r>
              <a:rPr lang="en-US" sz="2400" err="1"/>
              <a:t>lặp</a:t>
            </a:r>
            <a:r>
              <a:rPr lang="en-US" sz="2400"/>
              <a:t>, </a:t>
            </a:r>
            <a:r>
              <a:rPr lang="en-US" sz="2400" err="1"/>
              <a:t>đều</a:t>
            </a:r>
            <a:r>
              <a:rPr lang="en-US" sz="2400"/>
              <a:t> </a:t>
            </a:r>
            <a:r>
              <a:rPr lang="en-US" sz="2400" err="1"/>
              <a:t>có</a:t>
            </a:r>
            <a:r>
              <a:rPr lang="en-US" sz="2400"/>
              <a:t> </a:t>
            </a:r>
            <a:r>
              <a:rPr lang="en-US" sz="2400" err="1"/>
              <a:t>ít</a:t>
            </a:r>
            <a:r>
              <a:rPr lang="en-US" sz="2400"/>
              <a:t> </a:t>
            </a:r>
            <a:r>
              <a:rPr lang="en-US" sz="2400" err="1"/>
              <a:t>nhất</a:t>
            </a:r>
            <a:r>
              <a:rPr lang="en-US" sz="2400"/>
              <a:t> </a:t>
            </a:r>
            <a:r>
              <a:rPr lang="en-US" sz="2400" err="1"/>
              <a:t>i</a:t>
            </a:r>
            <a:r>
              <a:rPr lang="en-US" sz="2400"/>
              <a:t> </a:t>
            </a:r>
            <a:r>
              <a:rPr lang="en-US" sz="2400" err="1"/>
              <a:t>hoặc</a:t>
            </a:r>
            <a:r>
              <a:rPr lang="en-US" sz="2400"/>
              <a:t> k </a:t>
            </a:r>
            <a:r>
              <a:rPr lang="en-US" sz="2400" err="1"/>
              <a:t>tăng</a:t>
            </a:r>
            <a:r>
              <a:rPr lang="en-US" sz="2400"/>
              <a:t>, </a:t>
            </a:r>
            <a:r>
              <a:rPr lang="en-US" sz="2400" err="1"/>
              <a:t>vậy</a:t>
            </a:r>
            <a:r>
              <a:rPr lang="en-US" sz="2400"/>
              <a:t> </a:t>
            </a:r>
            <a:r>
              <a:rPr lang="en-US" sz="2400" err="1"/>
              <a:t>số</a:t>
            </a:r>
            <a:r>
              <a:rPr lang="en-US" sz="2400"/>
              <a:t> </a:t>
            </a:r>
            <a:r>
              <a:rPr lang="en-US" sz="2400" err="1"/>
              <a:t>vòng</a:t>
            </a:r>
            <a:r>
              <a:rPr lang="en-US" sz="2400"/>
              <a:t> </a:t>
            </a:r>
            <a:r>
              <a:rPr lang="en-US" sz="2400" err="1"/>
              <a:t>lặp</a:t>
            </a:r>
            <a:r>
              <a:rPr lang="en-US" sz="2400"/>
              <a:t> </a:t>
            </a:r>
            <a:r>
              <a:rPr lang="en-US" sz="2400" err="1"/>
              <a:t>tối</a:t>
            </a:r>
            <a:r>
              <a:rPr lang="en-US" sz="2400"/>
              <a:t> </a:t>
            </a:r>
            <a:r>
              <a:rPr lang="en-US" sz="2400" err="1"/>
              <a:t>đa</a:t>
            </a:r>
            <a:r>
              <a:rPr lang="en-US" sz="2400"/>
              <a:t> </a:t>
            </a:r>
            <a:r>
              <a:rPr lang="en-US" sz="2400" err="1"/>
              <a:t>có</a:t>
            </a:r>
            <a:r>
              <a:rPr lang="en-US" sz="2400"/>
              <a:t> </a:t>
            </a:r>
            <a:r>
              <a:rPr lang="en-US" sz="2400" err="1"/>
              <a:t>thể</a:t>
            </a:r>
            <a:r>
              <a:rPr lang="en-US" sz="2400"/>
              <a:t> </a:t>
            </a:r>
            <a:r>
              <a:rPr lang="en-US" sz="2400" err="1"/>
              <a:t>có</a:t>
            </a:r>
            <a:r>
              <a:rPr lang="en-US" sz="2400"/>
              <a:t> </a:t>
            </a:r>
            <a:r>
              <a:rPr lang="en-US" sz="2400" err="1"/>
              <a:t>là</a:t>
            </a:r>
            <a:r>
              <a:rPr lang="en-US" sz="2400"/>
              <a:t> 2n.</a:t>
            </a:r>
          </a:p>
          <a:p>
            <a:pPr algn="just"/>
            <a:r>
              <a:rPr lang="en-US" sz="2400" err="1"/>
              <a:t>Với</a:t>
            </a:r>
            <a:r>
              <a:rPr lang="en-US" sz="2400"/>
              <a:t> </a:t>
            </a:r>
            <a:r>
              <a:rPr lang="en-US" sz="2400" err="1"/>
              <a:t>hàm</a:t>
            </a:r>
            <a:r>
              <a:rPr lang="en-US" sz="2400"/>
              <a:t> </a:t>
            </a:r>
            <a:r>
              <a:rPr lang="en-US" sz="2400" err="1"/>
              <a:t>tính</a:t>
            </a:r>
            <a:r>
              <a:rPr lang="en-US" sz="2400"/>
              <a:t> </a:t>
            </a:r>
            <a:r>
              <a:rPr lang="en-US" sz="2400" err="1"/>
              <a:t>mảng</a:t>
            </a:r>
            <a:r>
              <a:rPr lang="en-US" sz="2400"/>
              <a:t> </a:t>
            </a:r>
            <a:r>
              <a:rPr lang="en-US" sz="2400" err="1"/>
              <a:t>lps</a:t>
            </a:r>
            <a:r>
              <a:rPr lang="en-US" sz="2400"/>
              <a:t>[], </a:t>
            </a:r>
            <a:r>
              <a:rPr lang="en-US" sz="2400" err="1"/>
              <a:t>duyệt</a:t>
            </a:r>
            <a:r>
              <a:rPr lang="en-US" sz="2400"/>
              <a:t> </a:t>
            </a:r>
            <a:r>
              <a:rPr lang="en-US" sz="2400" err="1"/>
              <a:t>từ</a:t>
            </a:r>
            <a:r>
              <a:rPr lang="en-US" sz="2400"/>
              <a:t> </a:t>
            </a:r>
            <a:r>
              <a:rPr lang="en-US" sz="2400" err="1"/>
              <a:t>kí</a:t>
            </a:r>
            <a:r>
              <a:rPr lang="en-US" sz="2400"/>
              <a:t> </a:t>
            </a:r>
            <a:r>
              <a:rPr lang="en-US" sz="2400" err="1"/>
              <a:t>tự</a:t>
            </a:r>
            <a:r>
              <a:rPr lang="en-US" sz="2400"/>
              <a:t> </a:t>
            </a:r>
            <a:r>
              <a:rPr lang="en-US" sz="2400" err="1"/>
              <a:t>i</a:t>
            </a:r>
            <a:r>
              <a:rPr lang="en-US" sz="2400"/>
              <a:t> = 1 </a:t>
            </a:r>
            <a:r>
              <a:rPr lang="en-US" sz="2400" err="1"/>
              <a:t>đến</a:t>
            </a:r>
            <a:r>
              <a:rPr lang="en-US" sz="2400"/>
              <a:t> m </a:t>
            </a:r>
            <a:r>
              <a:rPr lang="en-US" sz="2400" err="1"/>
              <a:t>nên</a:t>
            </a:r>
            <a:r>
              <a:rPr lang="en-US" sz="2400"/>
              <a:t> </a:t>
            </a:r>
            <a:r>
              <a:rPr lang="en-US" sz="2400" err="1"/>
              <a:t>độ</a:t>
            </a:r>
            <a:r>
              <a:rPr lang="en-US" sz="2400"/>
              <a:t> </a:t>
            </a:r>
            <a:r>
              <a:rPr lang="en-US" sz="2400" err="1"/>
              <a:t>phức</a:t>
            </a:r>
            <a:r>
              <a:rPr lang="en-US" sz="2400"/>
              <a:t> </a:t>
            </a:r>
            <a:r>
              <a:rPr lang="en-US" sz="2400" err="1"/>
              <a:t>tạp</a:t>
            </a:r>
            <a:r>
              <a:rPr lang="en-US" sz="2400"/>
              <a:t> </a:t>
            </a:r>
            <a:r>
              <a:rPr lang="en-US" sz="2400" err="1"/>
              <a:t>tuyến</a:t>
            </a:r>
            <a:r>
              <a:rPr lang="en-US" sz="2400"/>
              <a:t> </a:t>
            </a:r>
            <a:r>
              <a:rPr lang="en-US" sz="2400" err="1"/>
              <a:t>tính</a:t>
            </a:r>
            <a:r>
              <a:rPr lang="en-US" sz="2400"/>
              <a:t> O(m). </a:t>
            </a:r>
          </a:p>
          <a:p>
            <a:pPr algn="just"/>
            <a:r>
              <a:rPr lang="en-US" sz="2400" err="1"/>
              <a:t>Từ</a:t>
            </a:r>
            <a:r>
              <a:rPr lang="en-US" sz="2400"/>
              <a:t> </a:t>
            </a:r>
            <a:r>
              <a:rPr lang="en-US" sz="2400" err="1"/>
              <a:t>đó</a:t>
            </a:r>
            <a:r>
              <a:rPr lang="en-US" sz="2400"/>
              <a:t> </a:t>
            </a:r>
            <a:r>
              <a:rPr lang="en-US" sz="2400" err="1"/>
              <a:t>tổng</a:t>
            </a:r>
            <a:r>
              <a:rPr lang="en-US" sz="2400"/>
              <a:t> </a:t>
            </a:r>
            <a:r>
              <a:rPr lang="en-US" sz="2400" err="1"/>
              <a:t>độ</a:t>
            </a:r>
            <a:r>
              <a:rPr lang="en-US" sz="2400"/>
              <a:t> </a:t>
            </a:r>
            <a:r>
              <a:rPr lang="en-US" sz="2400" err="1"/>
              <a:t>phức</a:t>
            </a:r>
            <a:r>
              <a:rPr lang="en-US" sz="2400"/>
              <a:t> </a:t>
            </a:r>
            <a:r>
              <a:rPr lang="en-US" sz="2400" err="1"/>
              <a:t>tạp</a:t>
            </a:r>
            <a:r>
              <a:rPr lang="en-US" sz="2400"/>
              <a:t> </a:t>
            </a:r>
            <a:r>
              <a:rPr lang="en-US" sz="2400" err="1"/>
              <a:t>của</a:t>
            </a:r>
            <a:r>
              <a:rPr lang="en-US" sz="2400"/>
              <a:t> </a:t>
            </a:r>
            <a:r>
              <a:rPr lang="en-US" sz="2400" err="1"/>
              <a:t>thuật</a:t>
            </a:r>
            <a:r>
              <a:rPr lang="en-US" sz="2400"/>
              <a:t> </a:t>
            </a:r>
            <a:r>
              <a:rPr lang="en-US" sz="2400" err="1"/>
              <a:t>toán</a:t>
            </a:r>
            <a:r>
              <a:rPr lang="en-US" sz="2400"/>
              <a:t> KMP </a:t>
            </a:r>
            <a:r>
              <a:rPr lang="en-US" sz="2400" err="1"/>
              <a:t>về</a:t>
            </a:r>
            <a:r>
              <a:rPr lang="en-US" sz="2400"/>
              <a:t> </a:t>
            </a:r>
            <a:r>
              <a:rPr lang="en-US" sz="2400" err="1"/>
              <a:t>mặt</a:t>
            </a:r>
            <a:r>
              <a:rPr lang="en-US" sz="2400"/>
              <a:t> </a:t>
            </a:r>
            <a:r>
              <a:rPr lang="en-US" sz="2400" err="1"/>
              <a:t>thời</a:t>
            </a:r>
            <a:r>
              <a:rPr lang="en-US" sz="2400"/>
              <a:t> </a:t>
            </a:r>
            <a:r>
              <a:rPr lang="en-US" sz="2400" err="1"/>
              <a:t>gian</a:t>
            </a:r>
            <a:r>
              <a:rPr lang="en-US" sz="2400"/>
              <a:t> </a:t>
            </a:r>
            <a:r>
              <a:rPr lang="en-US" sz="2400" err="1"/>
              <a:t>là</a:t>
            </a:r>
            <a:r>
              <a:rPr lang="en-US" sz="2400"/>
              <a:t> O(n + m).</a:t>
            </a:r>
          </a:p>
        </p:txBody>
      </p:sp>
    </p:spTree>
    <p:extLst>
      <p:ext uri="{BB962C8B-B14F-4D97-AF65-F5344CB8AC3E}">
        <p14:creationId xmlns:p14="http://schemas.microsoft.com/office/powerpoint/2010/main" val="2215464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8" name="Hình chữ nhật 7">
            <a:extLst>
              <a:ext uri="{FF2B5EF4-FFF2-40B4-BE49-F238E27FC236}">
                <a16:creationId xmlns:a16="http://schemas.microsoft.com/office/drawing/2014/main" id="{41EA26A0-6727-485B-AC51-32E151947FB0}"/>
              </a:ext>
            </a:extLst>
          </p:cNvPr>
          <p:cNvSpPr/>
          <p:nvPr/>
        </p:nvSpPr>
        <p:spPr>
          <a:xfrm>
            <a:off x="-21780" y="-16807"/>
            <a:ext cx="12213780" cy="6858000"/>
          </a:xfrm>
          <a:prstGeom prst="rect">
            <a:avLst/>
          </a:prstGeom>
          <a:solidFill>
            <a:srgbClr val="C7A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5E1DEF1-3027-4481-A8E5-90A3D25098A3}"/>
              </a:ext>
            </a:extLst>
          </p:cNvPr>
          <p:cNvSpPr/>
          <p:nvPr/>
        </p:nvSpPr>
        <p:spPr>
          <a:xfrm>
            <a:off x="2117267" y="-2252854"/>
            <a:ext cx="12213780" cy="1136370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508A5292-31D2-456E-98DE-83733FE1BE39}"/>
              </a:ext>
            </a:extLst>
          </p:cNvPr>
          <p:cNvSpPr/>
          <p:nvPr/>
        </p:nvSpPr>
        <p:spPr>
          <a:xfrm>
            <a:off x="517067" y="1475605"/>
            <a:ext cx="3200400" cy="3873175"/>
          </a:xfrm>
          <a:prstGeom prst="roundRect">
            <a:avLst>
              <a:gd name="adj" fmla="val 8504"/>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BF7ABAB-70DC-4B06-8637-1C1B69C95012}"/>
              </a:ext>
            </a:extLst>
          </p:cNvPr>
          <p:cNvSpPr txBox="1"/>
          <p:nvPr/>
        </p:nvSpPr>
        <p:spPr>
          <a:xfrm>
            <a:off x="4068255" y="1475605"/>
            <a:ext cx="5057775" cy="830997"/>
          </a:xfrm>
          <a:prstGeom prst="rect">
            <a:avLst/>
          </a:prstGeom>
          <a:noFill/>
        </p:spPr>
        <p:txBody>
          <a:bodyPr wrap="square" rtlCol="0">
            <a:spAutoFit/>
          </a:bodyPr>
          <a:lstStyle/>
          <a:p>
            <a:r>
              <a:rPr lang="en-US" sz="4800" b="1">
                <a:solidFill>
                  <a:srgbClr val="C7A1E3"/>
                </a:solidFill>
                <a:latin typeface="Arial" panose="020B0604020202020204" pitchFamily="34" charset="0"/>
                <a:cs typeface="Arial" panose="020B0604020202020204" pitchFamily="34" charset="0"/>
              </a:rPr>
              <a:t>TỔNG KẾT</a:t>
            </a:r>
          </a:p>
        </p:txBody>
      </p:sp>
      <p:sp>
        <p:nvSpPr>
          <p:cNvPr id="19" name="TextBox 18">
            <a:extLst>
              <a:ext uri="{FF2B5EF4-FFF2-40B4-BE49-F238E27FC236}">
                <a16:creationId xmlns:a16="http://schemas.microsoft.com/office/drawing/2014/main" id="{AEE4D39D-A51F-4AA6-97B5-E70AD46F0620}"/>
              </a:ext>
            </a:extLst>
          </p:cNvPr>
          <p:cNvSpPr txBox="1"/>
          <p:nvPr/>
        </p:nvSpPr>
        <p:spPr>
          <a:xfrm>
            <a:off x="4149736" y="2164560"/>
            <a:ext cx="5057775" cy="523220"/>
          </a:xfrm>
          <a:prstGeom prst="rect">
            <a:avLst/>
          </a:prstGeom>
          <a:noFill/>
        </p:spPr>
        <p:txBody>
          <a:bodyPr wrap="square" rtlCol="0">
            <a:spAutoFit/>
          </a:bodyPr>
          <a:lstStyle/>
          <a:p>
            <a:r>
              <a:rPr lang="en-US" sz="2800" err="1">
                <a:solidFill>
                  <a:srgbClr val="C7A1E3"/>
                </a:solidFill>
                <a:latin typeface="Arial" panose="020B0604020202020204" pitchFamily="34" charset="0"/>
                <a:cs typeface="Arial" panose="020B0604020202020204" pitchFamily="34" charset="0"/>
              </a:rPr>
              <a:t>Đánh</a:t>
            </a:r>
            <a:r>
              <a:rPr lang="en-US" sz="2800">
                <a:solidFill>
                  <a:srgbClr val="C7A1E3"/>
                </a:solidFill>
                <a:latin typeface="Arial" panose="020B0604020202020204" pitchFamily="34" charset="0"/>
                <a:cs typeface="Arial" panose="020B0604020202020204" pitchFamily="34" charset="0"/>
              </a:rPr>
              <a:t> </a:t>
            </a:r>
            <a:r>
              <a:rPr lang="en-US" sz="2800" err="1">
                <a:solidFill>
                  <a:srgbClr val="C7A1E3"/>
                </a:solidFill>
                <a:latin typeface="Arial" panose="020B0604020202020204" pitchFamily="34" charset="0"/>
                <a:cs typeface="Arial" panose="020B0604020202020204" pitchFamily="34" charset="0"/>
              </a:rPr>
              <a:t>giá</a:t>
            </a:r>
            <a:r>
              <a:rPr lang="en-US" sz="2800">
                <a:solidFill>
                  <a:srgbClr val="C7A1E3"/>
                </a:solidFill>
                <a:latin typeface="Arial" panose="020B0604020202020204" pitchFamily="34" charset="0"/>
                <a:cs typeface="Arial" panose="020B0604020202020204" pitchFamily="34" charset="0"/>
              </a:rPr>
              <a:t>, so </a:t>
            </a:r>
            <a:r>
              <a:rPr lang="en-US" sz="2800" err="1">
                <a:solidFill>
                  <a:srgbClr val="C7A1E3"/>
                </a:solidFill>
                <a:latin typeface="Arial" panose="020B0604020202020204" pitchFamily="34" charset="0"/>
                <a:cs typeface="Arial" panose="020B0604020202020204" pitchFamily="34" charset="0"/>
              </a:rPr>
              <a:t>sánh</a:t>
            </a:r>
            <a:r>
              <a:rPr lang="en-US" sz="2800">
                <a:solidFill>
                  <a:srgbClr val="C7A1E3"/>
                </a:solidFill>
                <a:latin typeface="Arial" panose="020B0604020202020204" pitchFamily="34" charset="0"/>
                <a:cs typeface="Arial" panose="020B0604020202020204" pitchFamily="34" charset="0"/>
              </a:rPr>
              <a:t> 3 </a:t>
            </a:r>
            <a:r>
              <a:rPr lang="en-US" sz="2800" err="1">
                <a:solidFill>
                  <a:srgbClr val="C7A1E3"/>
                </a:solidFill>
                <a:latin typeface="Arial" panose="020B0604020202020204" pitchFamily="34" charset="0"/>
                <a:cs typeface="Arial" panose="020B0604020202020204" pitchFamily="34" charset="0"/>
              </a:rPr>
              <a:t>thuật</a:t>
            </a:r>
            <a:r>
              <a:rPr lang="en-US" sz="2800">
                <a:solidFill>
                  <a:srgbClr val="C7A1E3"/>
                </a:solidFill>
                <a:latin typeface="Arial" panose="020B0604020202020204" pitchFamily="34" charset="0"/>
                <a:cs typeface="Arial" panose="020B0604020202020204" pitchFamily="34" charset="0"/>
              </a:rPr>
              <a:t> </a:t>
            </a:r>
            <a:r>
              <a:rPr lang="en-US" sz="2800" err="1">
                <a:solidFill>
                  <a:srgbClr val="C7A1E3"/>
                </a:solidFill>
                <a:latin typeface="Arial" panose="020B0604020202020204" pitchFamily="34" charset="0"/>
                <a:cs typeface="Arial" panose="020B0604020202020204" pitchFamily="34" charset="0"/>
              </a:rPr>
              <a:t>toán</a:t>
            </a:r>
            <a:endParaRPr lang="en-US" sz="2800">
              <a:solidFill>
                <a:srgbClr val="C7A1E3"/>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3EB6F63D-EBF9-434E-8CC2-AE89E9AA250F}"/>
              </a:ext>
            </a:extLst>
          </p:cNvPr>
          <p:cNvSpPr txBox="1"/>
          <p:nvPr/>
        </p:nvSpPr>
        <p:spPr>
          <a:xfrm>
            <a:off x="15293883" y="1738143"/>
            <a:ext cx="4594860" cy="1754326"/>
          </a:xfrm>
          <a:prstGeom prst="rect">
            <a:avLst/>
          </a:prstGeom>
          <a:noFill/>
        </p:spPr>
        <p:txBody>
          <a:bodyPr wrap="square" rtlCol="0">
            <a:spAutoFit/>
          </a:bodyPr>
          <a:lstStyle/>
          <a:p>
            <a:pPr algn="ctr"/>
            <a:r>
              <a:rPr lang="en-US" sz="5400" b="1">
                <a:solidFill>
                  <a:srgbClr val="7030A0"/>
                </a:solidFill>
                <a:latin typeface="Arial" panose="020B0604020202020204" pitchFamily="34" charset="0"/>
                <a:cs typeface="Arial" panose="020B0604020202020204" pitchFamily="34" charset="0"/>
              </a:rPr>
              <a:t>Thanks For Watching!</a:t>
            </a:r>
          </a:p>
        </p:txBody>
      </p:sp>
      <p:sp>
        <p:nvSpPr>
          <p:cNvPr id="22" name="TextBox 21">
            <a:extLst>
              <a:ext uri="{FF2B5EF4-FFF2-40B4-BE49-F238E27FC236}">
                <a16:creationId xmlns:a16="http://schemas.microsoft.com/office/drawing/2014/main" id="{25E3B81A-FEB6-47C4-B5FD-62DAEFEBAA3B}"/>
              </a:ext>
            </a:extLst>
          </p:cNvPr>
          <p:cNvSpPr txBox="1"/>
          <p:nvPr/>
        </p:nvSpPr>
        <p:spPr>
          <a:xfrm>
            <a:off x="343965" y="12746345"/>
            <a:ext cx="5057775" cy="830997"/>
          </a:xfrm>
          <a:prstGeom prst="rect">
            <a:avLst/>
          </a:prstGeom>
          <a:noFill/>
        </p:spPr>
        <p:txBody>
          <a:bodyPr wrap="square" rtlCol="0">
            <a:spAutoFit/>
          </a:bodyPr>
          <a:lstStyle/>
          <a:p>
            <a:pPr algn="ctr"/>
            <a:r>
              <a:rPr lang="en-US" sz="4800" b="1">
                <a:solidFill>
                  <a:srgbClr val="C7A1E3"/>
                </a:solidFill>
                <a:latin typeface="Arial" panose="020B0604020202020204" pitchFamily="34" charset="0"/>
                <a:cs typeface="Arial" panose="020B0604020202020204" pitchFamily="34" charset="0"/>
              </a:rPr>
              <a:t>Group Name</a:t>
            </a:r>
          </a:p>
        </p:txBody>
      </p:sp>
      <p:sp>
        <p:nvSpPr>
          <p:cNvPr id="5" name="Hình Bầu dục 1">
            <a:extLst>
              <a:ext uri="{FF2B5EF4-FFF2-40B4-BE49-F238E27FC236}">
                <a16:creationId xmlns:a16="http://schemas.microsoft.com/office/drawing/2014/main" id="{098CC691-A211-D46F-2987-9ADBD1BF0ACF}"/>
              </a:ext>
            </a:extLst>
          </p:cNvPr>
          <p:cNvSpPr/>
          <p:nvPr/>
        </p:nvSpPr>
        <p:spPr>
          <a:xfrm>
            <a:off x="2079750" y="8379469"/>
            <a:ext cx="1586204" cy="1492898"/>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8324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Hình chữ nhật 7">
            <a:extLst>
              <a:ext uri="{FF2B5EF4-FFF2-40B4-BE49-F238E27FC236}">
                <a16:creationId xmlns:a16="http://schemas.microsoft.com/office/drawing/2014/main" id="{41EA26A0-6727-485B-AC51-32E151947FB0}"/>
              </a:ext>
            </a:extLst>
          </p:cNvPr>
          <p:cNvSpPr/>
          <p:nvPr/>
        </p:nvSpPr>
        <p:spPr>
          <a:xfrm>
            <a:off x="-21780" y="-16807"/>
            <a:ext cx="12213780" cy="6858000"/>
          </a:xfrm>
          <a:prstGeom prst="rect">
            <a:avLst/>
          </a:prstGeom>
          <a:solidFill>
            <a:srgbClr val="C7A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rtl="0" eaLnBrk="1" fontAlgn="t" latinLnBrk="0" hangingPunct="1">
              <a:spcBef>
                <a:spcPts val="0"/>
              </a:spcBef>
              <a:spcAft>
                <a:spcPts val="0"/>
              </a:spcAft>
            </a:pPr>
            <a:endParaRPr lang="en-US" sz="1800" b="0" i="0" u="none" strike="noStrike">
              <a:effectLst/>
              <a:latin typeface="Arial" panose="020B0604020202020204" pitchFamily="34" charset="0"/>
            </a:endParaRPr>
          </a:p>
        </p:txBody>
      </p:sp>
      <p:sp>
        <p:nvSpPr>
          <p:cNvPr id="3" name="Oval 2">
            <a:extLst>
              <a:ext uri="{FF2B5EF4-FFF2-40B4-BE49-F238E27FC236}">
                <a16:creationId xmlns:a16="http://schemas.microsoft.com/office/drawing/2014/main" id="{A597BEB2-C087-4BDE-B71D-3D4D9A64228E}"/>
              </a:ext>
            </a:extLst>
          </p:cNvPr>
          <p:cNvSpPr/>
          <p:nvPr/>
        </p:nvSpPr>
        <p:spPr>
          <a:xfrm>
            <a:off x="-11056757" y="1605974"/>
            <a:ext cx="3278496" cy="327730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1A31103-DA25-467C-8C0F-8917CAFAD04C}"/>
              </a:ext>
            </a:extLst>
          </p:cNvPr>
          <p:cNvSpPr/>
          <p:nvPr/>
        </p:nvSpPr>
        <p:spPr>
          <a:xfrm>
            <a:off x="-10774691" y="1865854"/>
            <a:ext cx="2709275" cy="2717643"/>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AAB418CA-6876-4FA3-8DCB-95BC1B3C7CFB}"/>
              </a:ext>
            </a:extLst>
          </p:cNvPr>
          <p:cNvSpPr/>
          <p:nvPr/>
        </p:nvSpPr>
        <p:spPr>
          <a:xfrm>
            <a:off x="-11076217" y="1641681"/>
            <a:ext cx="982935" cy="986397"/>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167B928-D280-4240-A3DD-2D444BA4D6A3}"/>
              </a:ext>
            </a:extLst>
          </p:cNvPr>
          <p:cNvSpPr/>
          <p:nvPr/>
        </p:nvSpPr>
        <p:spPr>
          <a:xfrm>
            <a:off x="-8827056" y="4091108"/>
            <a:ext cx="794915" cy="752269"/>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95BCDA0A-74AF-423C-9E5F-19F5ACFD06F7}"/>
              </a:ext>
            </a:extLst>
          </p:cNvPr>
          <p:cNvSpPr/>
          <p:nvPr/>
        </p:nvSpPr>
        <p:spPr>
          <a:xfrm>
            <a:off x="25907283" y="4136225"/>
            <a:ext cx="428828"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48197E9F-9327-4C05-8D29-206B5AB83F8A}"/>
              </a:ext>
            </a:extLst>
          </p:cNvPr>
          <p:cNvSpPr/>
          <p:nvPr/>
        </p:nvSpPr>
        <p:spPr>
          <a:xfrm>
            <a:off x="25910945" y="5013861"/>
            <a:ext cx="428828"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0A35B392-11DF-407C-8188-4F55D18152C7}"/>
              </a:ext>
            </a:extLst>
          </p:cNvPr>
          <p:cNvSpPr/>
          <p:nvPr/>
        </p:nvSpPr>
        <p:spPr>
          <a:xfrm>
            <a:off x="25910250" y="1785060"/>
            <a:ext cx="392625"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0E6D8B48-B318-4A4D-9481-34F758B97B5D}"/>
              </a:ext>
            </a:extLst>
          </p:cNvPr>
          <p:cNvSpPr/>
          <p:nvPr/>
        </p:nvSpPr>
        <p:spPr>
          <a:xfrm>
            <a:off x="25925384" y="2547284"/>
            <a:ext cx="392625"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39537B7-AB5E-4D4F-988B-9068E222BF1A}"/>
              </a:ext>
            </a:extLst>
          </p:cNvPr>
          <p:cNvSpPr/>
          <p:nvPr/>
        </p:nvSpPr>
        <p:spPr>
          <a:xfrm>
            <a:off x="25925384" y="3284298"/>
            <a:ext cx="392625"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7AE97AF-FA50-4BAA-B211-9DD1B1703CB9}"/>
              </a:ext>
            </a:extLst>
          </p:cNvPr>
          <p:cNvSpPr txBox="1"/>
          <p:nvPr/>
        </p:nvSpPr>
        <p:spPr>
          <a:xfrm>
            <a:off x="21779921" y="1750158"/>
            <a:ext cx="3532718" cy="769441"/>
          </a:xfrm>
          <a:prstGeom prst="rect">
            <a:avLst/>
          </a:prstGeom>
          <a:noFill/>
        </p:spPr>
        <p:txBody>
          <a:bodyPr wrap="square" rtlCol="0">
            <a:spAutoFit/>
          </a:bodyPr>
          <a:lstStyle/>
          <a:p>
            <a:pPr algn="ctr"/>
            <a:r>
              <a:rPr lang="en-US" sz="4400" b="1">
                <a:latin typeface="Arial" panose="020B0604020202020204" pitchFamily="34" charset="0"/>
                <a:cs typeface="Arial" panose="020B0604020202020204" pitchFamily="34" charset="0"/>
              </a:rPr>
              <a:t>Nội dung 4</a:t>
            </a:r>
          </a:p>
        </p:txBody>
      </p:sp>
      <p:sp>
        <p:nvSpPr>
          <p:cNvPr id="88" name="TextBox 87">
            <a:extLst>
              <a:ext uri="{FF2B5EF4-FFF2-40B4-BE49-F238E27FC236}">
                <a16:creationId xmlns:a16="http://schemas.microsoft.com/office/drawing/2014/main" id="{0C467BAB-625F-489D-AFC7-655E4AA76089}"/>
              </a:ext>
            </a:extLst>
          </p:cNvPr>
          <p:cNvSpPr txBox="1"/>
          <p:nvPr/>
        </p:nvSpPr>
        <p:spPr>
          <a:xfrm>
            <a:off x="19829400" y="2519599"/>
            <a:ext cx="5234522" cy="400110"/>
          </a:xfrm>
          <a:prstGeom prst="rect">
            <a:avLst/>
          </a:prstGeom>
          <a:noFill/>
        </p:spPr>
        <p:txBody>
          <a:bodyPr wrap="square" rtlCol="0">
            <a:spAutoFit/>
          </a:bodyPr>
          <a:lstStyle/>
          <a:p>
            <a:pPr algn="r"/>
            <a:r>
              <a:rPr lang="en-US" sz="2000" err="1">
                <a:latin typeface="Arial" panose="020B0604020202020204" pitchFamily="34" charset="0"/>
                <a:cs typeface="Arial" panose="020B0604020202020204" pitchFamily="34" charset="0"/>
              </a:rPr>
              <a:t>Chủ</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đề</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nội</a:t>
            </a:r>
            <a:r>
              <a:rPr lang="en-US" sz="2000">
                <a:latin typeface="Arial" panose="020B0604020202020204" pitchFamily="34" charset="0"/>
                <a:cs typeface="Arial" panose="020B0604020202020204" pitchFamily="34" charset="0"/>
              </a:rPr>
              <a:t> dung 4</a:t>
            </a:r>
          </a:p>
        </p:txBody>
      </p:sp>
      <p:sp>
        <p:nvSpPr>
          <p:cNvPr id="24" name="TextBox 23">
            <a:extLst>
              <a:ext uri="{FF2B5EF4-FFF2-40B4-BE49-F238E27FC236}">
                <a16:creationId xmlns:a16="http://schemas.microsoft.com/office/drawing/2014/main" id="{AAFE18C9-C47B-4F4C-B079-D9653101D45E}"/>
              </a:ext>
            </a:extLst>
          </p:cNvPr>
          <p:cNvSpPr txBox="1"/>
          <p:nvPr/>
        </p:nvSpPr>
        <p:spPr>
          <a:xfrm>
            <a:off x="1055914" y="250920"/>
            <a:ext cx="6458462" cy="769441"/>
          </a:xfrm>
          <a:prstGeom prst="rect">
            <a:avLst/>
          </a:prstGeom>
          <a:noFill/>
        </p:spPr>
        <p:txBody>
          <a:bodyPr wrap="square" rtlCol="0">
            <a:spAutoFit/>
          </a:bodyPr>
          <a:lstStyle/>
          <a:p>
            <a:r>
              <a:rPr lang="en-US" sz="4400" b="1">
                <a:latin typeface="Arial" panose="020B0604020202020204" pitchFamily="34" charset="0"/>
                <a:cs typeface="Arial" panose="020B0604020202020204" pitchFamily="34" charset="0"/>
              </a:rPr>
              <a:t>So </a:t>
            </a:r>
            <a:r>
              <a:rPr lang="en-US" sz="4400" b="1" err="1">
                <a:latin typeface="Arial" panose="020B0604020202020204" pitchFamily="34" charset="0"/>
                <a:cs typeface="Arial" panose="020B0604020202020204" pitchFamily="34" charset="0"/>
              </a:rPr>
              <a:t>sánh</a:t>
            </a:r>
            <a:r>
              <a:rPr lang="en-US" sz="4400" b="1">
                <a:latin typeface="Arial" panose="020B0604020202020204" pitchFamily="34" charset="0"/>
                <a:cs typeface="Arial" panose="020B0604020202020204" pitchFamily="34" charset="0"/>
              </a:rPr>
              <a:t> </a:t>
            </a:r>
            <a:r>
              <a:rPr lang="en-US" sz="4400" b="1" err="1">
                <a:latin typeface="Arial" panose="020B0604020202020204" pitchFamily="34" charset="0"/>
                <a:cs typeface="Arial" panose="020B0604020202020204" pitchFamily="34" charset="0"/>
              </a:rPr>
              <a:t>thời</a:t>
            </a:r>
            <a:r>
              <a:rPr lang="en-US" sz="4400" b="1">
                <a:latin typeface="Arial" panose="020B0604020202020204" pitchFamily="34" charset="0"/>
                <a:cs typeface="Arial" panose="020B0604020202020204" pitchFamily="34" charset="0"/>
              </a:rPr>
              <a:t> </a:t>
            </a:r>
            <a:r>
              <a:rPr lang="en-US" sz="4400" b="1" err="1">
                <a:latin typeface="Arial" panose="020B0604020202020204" pitchFamily="34" charset="0"/>
                <a:cs typeface="Arial" panose="020B0604020202020204" pitchFamily="34" charset="0"/>
              </a:rPr>
              <a:t>gian</a:t>
            </a:r>
            <a:r>
              <a:rPr lang="en-US" sz="4400" b="1">
                <a:latin typeface="Arial" panose="020B0604020202020204" pitchFamily="34" charset="0"/>
                <a:cs typeface="Arial" panose="020B0604020202020204" pitchFamily="34" charset="0"/>
              </a:rPr>
              <a:t> </a:t>
            </a:r>
            <a:r>
              <a:rPr lang="en-US" sz="4400" b="1" err="1">
                <a:latin typeface="Arial" panose="020B0604020202020204" pitchFamily="34" charset="0"/>
                <a:cs typeface="Arial" panose="020B0604020202020204" pitchFamily="34" charset="0"/>
              </a:rPr>
              <a:t>chạy</a:t>
            </a:r>
            <a:endParaRPr lang="en-US" sz="4400" b="1">
              <a:latin typeface="Arial" panose="020B0604020202020204" pitchFamily="34" charset="0"/>
              <a:cs typeface="Arial" panose="020B0604020202020204" pitchFamily="34" charset="0"/>
            </a:endParaRPr>
          </a:p>
        </p:txBody>
      </p:sp>
      <p:sp>
        <p:nvSpPr>
          <p:cNvPr id="6" name="Oval 5">
            <a:extLst>
              <a:ext uri="{FF2B5EF4-FFF2-40B4-BE49-F238E27FC236}">
                <a16:creationId xmlns:a16="http://schemas.microsoft.com/office/drawing/2014/main" id="{75E1DEF1-3027-4481-A8E5-90A3D25098A3}"/>
              </a:ext>
            </a:extLst>
          </p:cNvPr>
          <p:cNvSpPr/>
          <p:nvPr/>
        </p:nvSpPr>
        <p:spPr>
          <a:xfrm>
            <a:off x="6085110" y="-4471406"/>
            <a:ext cx="1971675" cy="194835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508A5292-31D2-456E-98DE-83733FE1BE39}"/>
              </a:ext>
            </a:extLst>
          </p:cNvPr>
          <p:cNvSpPr/>
          <p:nvPr/>
        </p:nvSpPr>
        <p:spPr>
          <a:xfrm>
            <a:off x="348128" y="1020361"/>
            <a:ext cx="11473963" cy="5700160"/>
          </a:xfrm>
          <a:prstGeom prst="roundRect">
            <a:avLst>
              <a:gd name="adj" fmla="val 8504"/>
            </a:avLst>
          </a:prstGeom>
          <a:solidFill>
            <a:srgbClr val="AC75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AFDF22D-8881-4587-9050-AD19F87ED463}"/>
              </a:ext>
            </a:extLst>
          </p:cNvPr>
          <p:cNvSpPr txBox="1"/>
          <p:nvPr/>
        </p:nvSpPr>
        <p:spPr>
          <a:xfrm>
            <a:off x="4149736" y="-4352854"/>
            <a:ext cx="5057775" cy="830997"/>
          </a:xfrm>
          <a:prstGeom prst="rect">
            <a:avLst/>
          </a:prstGeom>
          <a:noFill/>
        </p:spPr>
        <p:txBody>
          <a:bodyPr wrap="square" rtlCol="0">
            <a:spAutoFit/>
          </a:bodyPr>
          <a:lstStyle/>
          <a:p>
            <a:r>
              <a:rPr lang="en-US" sz="4800" b="1">
                <a:solidFill>
                  <a:srgbClr val="C7A1E3"/>
                </a:solidFill>
                <a:latin typeface="Arial" panose="020B0604020202020204" pitchFamily="34" charset="0"/>
                <a:cs typeface="Arial" panose="020B0604020202020204" pitchFamily="34" charset="0"/>
              </a:rPr>
              <a:t>NỘI DUNG 4 Ý 2</a:t>
            </a:r>
          </a:p>
        </p:txBody>
      </p:sp>
      <p:sp>
        <p:nvSpPr>
          <p:cNvPr id="28" name="TextBox 27">
            <a:extLst>
              <a:ext uri="{FF2B5EF4-FFF2-40B4-BE49-F238E27FC236}">
                <a16:creationId xmlns:a16="http://schemas.microsoft.com/office/drawing/2014/main" id="{B107923D-BC1A-44E3-995C-1CBA8A4C97F0}"/>
              </a:ext>
            </a:extLst>
          </p:cNvPr>
          <p:cNvSpPr txBox="1"/>
          <p:nvPr/>
        </p:nvSpPr>
        <p:spPr>
          <a:xfrm>
            <a:off x="4149736" y="-3509292"/>
            <a:ext cx="5057775" cy="523220"/>
          </a:xfrm>
          <a:prstGeom prst="rect">
            <a:avLst/>
          </a:prstGeom>
          <a:noFill/>
        </p:spPr>
        <p:txBody>
          <a:bodyPr wrap="square" rtlCol="0">
            <a:spAutoFit/>
          </a:bodyPr>
          <a:lstStyle/>
          <a:p>
            <a:r>
              <a:rPr lang="en-US" sz="2800">
                <a:solidFill>
                  <a:srgbClr val="C7A1E3"/>
                </a:solidFill>
                <a:latin typeface="Arial" panose="020B0604020202020204" pitchFamily="34" charset="0"/>
                <a:cs typeface="Arial" panose="020B0604020202020204" pitchFamily="34" charset="0"/>
              </a:rPr>
              <a:t>Thuyết trình ở đây</a:t>
            </a:r>
          </a:p>
        </p:txBody>
      </p:sp>
      <p:sp>
        <p:nvSpPr>
          <p:cNvPr id="2" name="TextBox 1">
            <a:extLst>
              <a:ext uri="{FF2B5EF4-FFF2-40B4-BE49-F238E27FC236}">
                <a16:creationId xmlns:a16="http://schemas.microsoft.com/office/drawing/2014/main" id="{4926CEBE-6C77-30DF-24E4-BC604CCBDCC0}"/>
              </a:ext>
            </a:extLst>
          </p:cNvPr>
          <p:cNvSpPr txBox="1"/>
          <p:nvPr/>
        </p:nvSpPr>
        <p:spPr>
          <a:xfrm>
            <a:off x="1264144" y="1605974"/>
            <a:ext cx="9514187" cy="3046988"/>
          </a:xfrm>
          <a:prstGeom prst="rect">
            <a:avLst/>
          </a:prstGeom>
          <a:noFill/>
        </p:spPr>
        <p:txBody>
          <a:bodyPr wrap="square" rtlCol="0">
            <a:spAutoFit/>
          </a:bodyPr>
          <a:lstStyle/>
          <a:p>
            <a:pPr marL="342900" indent="-342900" algn="just">
              <a:buFontTx/>
              <a:buChar char="-"/>
            </a:pPr>
            <a:r>
              <a:rPr lang="en-US" sz="2400" err="1"/>
              <a:t>Khởi</a:t>
            </a:r>
            <a:r>
              <a:rPr lang="en-US" sz="2400"/>
              <a:t> </a:t>
            </a:r>
            <a:r>
              <a:rPr lang="en-US" sz="2400" err="1"/>
              <a:t>tạo</a:t>
            </a:r>
            <a:r>
              <a:rPr lang="en-US" sz="2400"/>
              <a:t> </a:t>
            </a:r>
            <a:r>
              <a:rPr lang="en-US" sz="2400" err="1"/>
              <a:t>ngẫu</a:t>
            </a:r>
            <a:r>
              <a:rPr lang="en-US" sz="2400"/>
              <a:t> </a:t>
            </a:r>
            <a:r>
              <a:rPr lang="en-US" sz="2400" err="1"/>
              <a:t>nhiên</a:t>
            </a:r>
            <a:r>
              <a:rPr lang="en-US" sz="2400"/>
              <a:t> </a:t>
            </a:r>
            <a:r>
              <a:rPr lang="en-US" sz="2400" err="1"/>
              <a:t>một</a:t>
            </a:r>
            <a:r>
              <a:rPr lang="en-US" sz="2400"/>
              <a:t> </a:t>
            </a:r>
            <a:r>
              <a:rPr lang="en-US" sz="2400" err="1"/>
              <a:t>chuỗi</a:t>
            </a:r>
            <a:r>
              <a:rPr lang="en-US" sz="2400"/>
              <a:t> pattern </a:t>
            </a:r>
            <a:r>
              <a:rPr lang="en-US" sz="2400" err="1"/>
              <a:t>độ</a:t>
            </a:r>
            <a:r>
              <a:rPr lang="en-US" sz="2400"/>
              <a:t> </a:t>
            </a:r>
            <a:r>
              <a:rPr lang="en-US" sz="2400" err="1"/>
              <a:t>dài</a:t>
            </a:r>
            <a:r>
              <a:rPr lang="en-US" sz="2400"/>
              <a:t> m = 100.</a:t>
            </a:r>
          </a:p>
          <a:p>
            <a:pPr marL="342900" indent="-342900" algn="just">
              <a:buFontTx/>
              <a:buChar char="-"/>
            </a:pPr>
            <a:r>
              <a:rPr lang="en-US" sz="2400" err="1"/>
              <a:t>Khởi</a:t>
            </a:r>
            <a:r>
              <a:rPr lang="en-US" sz="2400"/>
              <a:t> </a:t>
            </a:r>
            <a:r>
              <a:rPr lang="en-US" sz="2400" err="1"/>
              <a:t>tạo</a:t>
            </a:r>
            <a:r>
              <a:rPr lang="en-US" sz="2400"/>
              <a:t> </a:t>
            </a:r>
            <a:r>
              <a:rPr lang="en-US" sz="2400" err="1"/>
              <a:t>ngẫu</a:t>
            </a:r>
            <a:r>
              <a:rPr lang="en-US" sz="2400"/>
              <a:t> </a:t>
            </a:r>
            <a:r>
              <a:rPr lang="en-US" sz="2400" err="1"/>
              <a:t>nhiên</a:t>
            </a:r>
            <a:r>
              <a:rPr lang="en-US" sz="2400"/>
              <a:t> 5 </a:t>
            </a:r>
            <a:r>
              <a:rPr lang="en-US" sz="2400" err="1"/>
              <a:t>số</a:t>
            </a:r>
            <a:r>
              <a:rPr lang="en-US" sz="2400"/>
              <a:t> </a:t>
            </a:r>
            <a:r>
              <a:rPr lang="en-US" sz="2400" err="1"/>
              <a:t>nguyên</a:t>
            </a:r>
            <a:r>
              <a:rPr lang="en-US" sz="2400"/>
              <a:t> </a:t>
            </a:r>
            <a:r>
              <a:rPr lang="en-US" sz="2400" err="1"/>
              <a:t>dương</a:t>
            </a:r>
            <a:r>
              <a:rPr lang="en-US" sz="2400"/>
              <a:t> n </a:t>
            </a:r>
            <a:r>
              <a:rPr lang="en-US" sz="2400" err="1"/>
              <a:t>trong</a:t>
            </a:r>
            <a:r>
              <a:rPr lang="en-US" sz="2400"/>
              <a:t> </a:t>
            </a:r>
            <a:r>
              <a:rPr lang="en-US" sz="2400" err="1"/>
              <a:t>khoảng</a:t>
            </a:r>
            <a:r>
              <a:rPr lang="en-US" sz="2400"/>
              <a:t> [1..10</a:t>
            </a:r>
            <a:r>
              <a:rPr lang="en-US" sz="2400" baseline="30000"/>
              <a:t>7</a:t>
            </a:r>
            <a:r>
              <a:rPr lang="en-US" sz="2400"/>
              <a:t>] </a:t>
            </a:r>
            <a:r>
              <a:rPr lang="en-US" sz="2400" err="1"/>
              <a:t>và</a:t>
            </a:r>
            <a:r>
              <a:rPr lang="en-US" sz="2400"/>
              <a:t> </a:t>
            </a:r>
            <a:r>
              <a:rPr lang="en-US" sz="2400" err="1"/>
              <a:t>sắp</a:t>
            </a:r>
            <a:r>
              <a:rPr lang="en-US" sz="2400"/>
              <a:t> </a:t>
            </a:r>
            <a:r>
              <a:rPr lang="en-US" sz="2400" err="1"/>
              <a:t>xếp</a:t>
            </a:r>
            <a:r>
              <a:rPr lang="en-US" sz="2400"/>
              <a:t> </a:t>
            </a:r>
            <a:r>
              <a:rPr lang="en-US" sz="2400" err="1"/>
              <a:t>tăng</a:t>
            </a:r>
            <a:r>
              <a:rPr lang="en-US" sz="2400"/>
              <a:t> </a:t>
            </a:r>
            <a:r>
              <a:rPr lang="en-US" sz="2400" err="1"/>
              <a:t>dần</a:t>
            </a:r>
            <a:r>
              <a:rPr lang="en-US" sz="2400"/>
              <a:t>.</a:t>
            </a:r>
          </a:p>
          <a:p>
            <a:pPr marL="342900" indent="-342900" algn="just">
              <a:buFontTx/>
              <a:buChar char="-"/>
            </a:pPr>
            <a:r>
              <a:rPr lang="en-US" sz="2400" err="1"/>
              <a:t>Với</a:t>
            </a:r>
            <a:r>
              <a:rPr lang="en-US" sz="2400"/>
              <a:t> </a:t>
            </a:r>
            <a:r>
              <a:rPr lang="en-US" sz="2400" err="1"/>
              <a:t>mỗi</a:t>
            </a:r>
            <a:r>
              <a:rPr lang="en-US" sz="2400"/>
              <a:t> </a:t>
            </a:r>
            <a:r>
              <a:rPr lang="en-US" sz="2400" err="1"/>
              <a:t>số</a:t>
            </a:r>
            <a:r>
              <a:rPr lang="en-US" sz="2400"/>
              <a:t> n, </a:t>
            </a:r>
            <a:r>
              <a:rPr lang="en-US" sz="2400" err="1"/>
              <a:t>khởi</a:t>
            </a:r>
            <a:r>
              <a:rPr lang="en-US" sz="2400"/>
              <a:t> </a:t>
            </a:r>
            <a:r>
              <a:rPr lang="en-US" sz="2400" err="1"/>
              <a:t>tạo</a:t>
            </a:r>
            <a:r>
              <a:rPr lang="en-US" sz="2400"/>
              <a:t> </a:t>
            </a:r>
            <a:r>
              <a:rPr lang="en-US" sz="2400" err="1"/>
              <a:t>ngẫu</a:t>
            </a:r>
            <a:r>
              <a:rPr lang="en-US" sz="2400"/>
              <a:t> </a:t>
            </a:r>
            <a:r>
              <a:rPr lang="en-US" sz="2400" err="1"/>
              <a:t>nhiên</a:t>
            </a:r>
            <a:r>
              <a:rPr lang="en-US" sz="2400"/>
              <a:t> </a:t>
            </a:r>
            <a:r>
              <a:rPr lang="en-US" sz="2400" err="1"/>
              <a:t>một</a:t>
            </a:r>
            <a:r>
              <a:rPr lang="en-US" sz="2400"/>
              <a:t> </a:t>
            </a:r>
            <a:r>
              <a:rPr lang="en-US" sz="2400" err="1"/>
              <a:t>chuỗi</a:t>
            </a:r>
            <a:r>
              <a:rPr lang="en-US" sz="2400"/>
              <a:t> text </a:t>
            </a:r>
            <a:r>
              <a:rPr lang="en-US" sz="2400" err="1"/>
              <a:t>độ</a:t>
            </a:r>
            <a:r>
              <a:rPr lang="en-US" sz="2400"/>
              <a:t> </a:t>
            </a:r>
            <a:r>
              <a:rPr lang="en-US" sz="2400" err="1"/>
              <a:t>dài</a:t>
            </a:r>
            <a:r>
              <a:rPr lang="en-US" sz="2400"/>
              <a:t> n </a:t>
            </a:r>
            <a:r>
              <a:rPr lang="en-US" sz="2400" err="1"/>
              <a:t>sao</a:t>
            </a:r>
            <a:r>
              <a:rPr lang="en-US" sz="2400"/>
              <a:t> </a:t>
            </a:r>
            <a:r>
              <a:rPr lang="en-US" sz="2400" err="1"/>
              <a:t>cho</a:t>
            </a:r>
            <a:r>
              <a:rPr lang="en-US" sz="2400"/>
              <a:t> pattern </a:t>
            </a:r>
            <a:r>
              <a:rPr lang="en-US" sz="2400" err="1"/>
              <a:t>xuất</a:t>
            </a:r>
            <a:r>
              <a:rPr lang="en-US" sz="2400"/>
              <a:t> </a:t>
            </a:r>
            <a:r>
              <a:rPr lang="en-US" sz="2400" err="1"/>
              <a:t>hiện</a:t>
            </a:r>
            <a:r>
              <a:rPr lang="en-US" sz="2400"/>
              <a:t> ở </a:t>
            </a:r>
            <a:r>
              <a:rPr lang="en-US" sz="2400" err="1"/>
              <a:t>nhiều</a:t>
            </a:r>
            <a:r>
              <a:rPr lang="en-US" sz="2400"/>
              <a:t> </a:t>
            </a:r>
            <a:r>
              <a:rPr lang="en-US" sz="2400" err="1"/>
              <a:t>vị</a:t>
            </a:r>
            <a:r>
              <a:rPr lang="en-US" sz="2400"/>
              <a:t> </a:t>
            </a:r>
            <a:r>
              <a:rPr lang="en-US" sz="2400" err="1"/>
              <a:t>trí</a:t>
            </a:r>
            <a:r>
              <a:rPr lang="en-US" sz="2400"/>
              <a:t> </a:t>
            </a:r>
            <a:r>
              <a:rPr lang="en-US" sz="2400" err="1"/>
              <a:t>trong</a:t>
            </a:r>
            <a:r>
              <a:rPr lang="en-US" sz="2400"/>
              <a:t> text.</a:t>
            </a:r>
          </a:p>
          <a:p>
            <a:pPr marL="342900" indent="-342900" algn="just">
              <a:buFontTx/>
              <a:buChar char="-"/>
            </a:pPr>
            <a:r>
              <a:rPr lang="en-US" sz="2400" err="1"/>
              <a:t>Xét</a:t>
            </a:r>
            <a:r>
              <a:rPr lang="en-US" sz="2400"/>
              <a:t> 2 </a:t>
            </a:r>
            <a:r>
              <a:rPr lang="en-US" sz="2400" err="1"/>
              <a:t>trường</a:t>
            </a:r>
            <a:r>
              <a:rPr lang="en-US" sz="2400"/>
              <a:t> </a:t>
            </a:r>
            <a:r>
              <a:rPr lang="en-US" sz="2400" err="1"/>
              <a:t>hợp</a:t>
            </a:r>
            <a:r>
              <a:rPr lang="en-US" sz="2400"/>
              <a:t> </a:t>
            </a:r>
            <a:r>
              <a:rPr lang="en-US" sz="2400" err="1"/>
              <a:t>phân</a:t>
            </a:r>
            <a:r>
              <a:rPr lang="en-US" sz="2400"/>
              <a:t> </a:t>
            </a:r>
            <a:r>
              <a:rPr lang="en-US" sz="2400" err="1"/>
              <a:t>bố</a:t>
            </a:r>
            <a:r>
              <a:rPr lang="en-US" sz="2400"/>
              <a:t> </a:t>
            </a:r>
            <a:r>
              <a:rPr lang="en-US" sz="2400" err="1"/>
              <a:t>dữ</a:t>
            </a:r>
            <a:r>
              <a:rPr lang="en-US" sz="2400"/>
              <a:t> </a:t>
            </a:r>
            <a:r>
              <a:rPr lang="en-US" sz="2400" err="1"/>
              <a:t>liệu</a:t>
            </a:r>
            <a:r>
              <a:rPr lang="en-US" sz="2400"/>
              <a:t>:</a:t>
            </a:r>
          </a:p>
          <a:p>
            <a:pPr marL="800100" lvl="1" indent="-342900" algn="just">
              <a:buFont typeface="Arial" panose="020B0604020202020204" pitchFamily="34" charset="0"/>
              <a:buChar char="•"/>
            </a:pPr>
            <a:r>
              <a:rPr lang="en-US" sz="2400" err="1"/>
              <a:t>Chuỗi</a:t>
            </a:r>
            <a:r>
              <a:rPr lang="en-US" sz="2400"/>
              <a:t> text </a:t>
            </a:r>
            <a:r>
              <a:rPr lang="en-US" sz="2400" err="1"/>
              <a:t>và</a:t>
            </a:r>
            <a:r>
              <a:rPr lang="en-US" sz="2400"/>
              <a:t> pattern </a:t>
            </a:r>
            <a:r>
              <a:rPr lang="en-US" sz="2400" err="1"/>
              <a:t>chứa</a:t>
            </a:r>
            <a:r>
              <a:rPr lang="en-US" sz="2400"/>
              <a:t> </a:t>
            </a:r>
            <a:r>
              <a:rPr lang="en-US" sz="2400" err="1"/>
              <a:t>các</a:t>
            </a:r>
            <a:r>
              <a:rPr lang="en-US" sz="2400"/>
              <a:t> </a:t>
            </a:r>
            <a:r>
              <a:rPr lang="en-US" sz="2400" err="1"/>
              <a:t>chữ</a:t>
            </a:r>
            <a:r>
              <a:rPr lang="en-US" sz="2400"/>
              <a:t> </a:t>
            </a:r>
            <a:r>
              <a:rPr lang="en-US" sz="2400" err="1"/>
              <a:t>cái</a:t>
            </a:r>
            <a:r>
              <a:rPr lang="en-US" sz="2400"/>
              <a:t> </a:t>
            </a:r>
            <a:r>
              <a:rPr lang="en-US" sz="2400" err="1"/>
              <a:t>trong</a:t>
            </a:r>
            <a:r>
              <a:rPr lang="en-US" sz="2400"/>
              <a:t> </a:t>
            </a:r>
            <a:r>
              <a:rPr lang="en-US" sz="2400" err="1"/>
              <a:t>tập</a:t>
            </a:r>
            <a:r>
              <a:rPr lang="en-US" sz="2400"/>
              <a:t> {‘A’..’Z’}.</a:t>
            </a:r>
          </a:p>
          <a:p>
            <a:pPr marL="800100" lvl="1" indent="-342900" algn="just">
              <a:buFont typeface="Arial" panose="020B0604020202020204" pitchFamily="34" charset="0"/>
              <a:buChar char="•"/>
            </a:pPr>
            <a:r>
              <a:rPr lang="en-US" sz="2400" err="1"/>
              <a:t>Bảng</a:t>
            </a:r>
            <a:r>
              <a:rPr lang="en-US" sz="2400"/>
              <a:t> </a:t>
            </a:r>
            <a:r>
              <a:rPr lang="en-US" sz="2400" err="1"/>
              <a:t>chữ</a:t>
            </a:r>
            <a:r>
              <a:rPr lang="en-US" sz="2400"/>
              <a:t> </a:t>
            </a:r>
            <a:r>
              <a:rPr lang="en-US" sz="2400" err="1"/>
              <a:t>cái</a:t>
            </a:r>
            <a:r>
              <a:rPr lang="en-US" sz="2400"/>
              <a:t> </a:t>
            </a:r>
            <a:r>
              <a:rPr lang="en-US" sz="2400" err="1"/>
              <a:t>nhỏ</a:t>
            </a:r>
            <a:r>
              <a:rPr lang="en-US" sz="2400"/>
              <a:t> </a:t>
            </a:r>
            <a:r>
              <a:rPr lang="en-US" sz="2400" err="1"/>
              <a:t>chỉ</a:t>
            </a:r>
            <a:r>
              <a:rPr lang="en-US" sz="2400"/>
              <a:t> </a:t>
            </a:r>
            <a:r>
              <a:rPr lang="en-US" sz="2400" err="1"/>
              <a:t>gồm</a:t>
            </a:r>
            <a:r>
              <a:rPr lang="en-US" sz="2400"/>
              <a:t> {‘A’, ‘B’, ‘C’, ‘D’} .</a:t>
            </a:r>
          </a:p>
        </p:txBody>
      </p:sp>
    </p:spTree>
    <p:extLst>
      <p:ext uri="{BB962C8B-B14F-4D97-AF65-F5344CB8AC3E}">
        <p14:creationId xmlns:p14="http://schemas.microsoft.com/office/powerpoint/2010/main" val="2887216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arn(inVertic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barn(inVertical)">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barn(inVertical)">
                                      <p:cBhvr>
                                        <p:cTn id="22" dur="500"/>
                                        <p:tgtEl>
                                          <p:spTgt spid="2">
                                            <p:txEl>
                                              <p:pRg st="3" end="3"/>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barn(inVertical)">
                                      <p:cBhvr>
                                        <p:cTn id="25" dur="500"/>
                                        <p:tgtEl>
                                          <p:spTgt spid="2">
                                            <p:txEl>
                                              <p:pRg st="4" end="4"/>
                                            </p:txEl>
                                          </p:spTgt>
                                        </p:tgtEl>
                                      </p:cBhvr>
                                    </p:animEffect>
                                  </p:childTnLst>
                                </p:cTn>
                              </p:par>
                              <p:par>
                                <p:cTn id="26" presetID="16" presetClass="entr" presetSubtype="21" fill="hold" nodeType="with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barn(inVertical)">
                                      <p:cBhvr>
                                        <p:cTn id="28"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Hình chữ nhật 7">
            <a:extLst>
              <a:ext uri="{FF2B5EF4-FFF2-40B4-BE49-F238E27FC236}">
                <a16:creationId xmlns:a16="http://schemas.microsoft.com/office/drawing/2014/main" id="{41EA26A0-6727-485B-AC51-32E151947FB0}"/>
              </a:ext>
            </a:extLst>
          </p:cNvPr>
          <p:cNvSpPr/>
          <p:nvPr/>
        </p:nvSpPr>
        <p:spPr>
          <a:xfrm>
            <a:off x="-21780" y="-16807"/>
            <a:ext cx="12213780" cy="6858000"/>
          </a:xfrm>
          <a:prstGeom prst="rect">
            <a:avLst/>
          </a:prstGeom>
          <a:solidFill>
            <a:srgbClr val="C7A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rtl="0" eaLnBrk="1" fontAlgn="t" latinLnBrk="0" hangingPunct="1">
              <a:spcBef>
                <a:spcPts val="0"/>
              </a:spcBef>
              <a:spcAft>
                <a:spcPts val="0"/>
              </a:spcAft>
            </a:pPr>
            <a:endParaRPr lang="en-US" sz="1800" b="0" i="0" u="none" strike="noStrike">
              <a:effectLst/>
              <a:latin typeface="Arial" panose="020B0604020202020204" pitchFamily="34" charset="0"/>
            </a:endParaRPr>
          </a:p>
        </p:txBody>
      </p:sp>
      <p:sp>
        <p:nvSpPr>
          <p:cNvPr id="3" name="Oval 2">
            <a:extLst>
              <a:ext uri="{FF2B5EF4-FFF2-40B4-BE49-F238E27FC236}">
                <a16:creationId xmlns:a16="http://schemas.microsoft.com/office/drawing/2014/main" id="{A597BEB2-C087-4BDE-B71D-3D4D9A64228E}"/>
              </a:ext>
            </a:extLst>
          </p:cNvPr>
          <p:cNvSpPr/>
          <p:nvPr/>
        </p:nvSpPr>
        <p:spPr>
          <a:xfrm>
            <a:off x="-11056757" y="1605974"/>
            <a:ext cx="3278496" cy="327730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1A31103-DA25-467C-8C0F-8917CAFAD04C}"/>
              </a:ext>
            </a:extLst>
          </p:cNvPr>
          <p:cNvSpPr/>
          <p:nvPr/>
        </p:nvSpPr>
        <p:spPr>
          <a:xfrm>
            <a:off x="-10774691" y="1865854"/>
            <a:ext cx="2709275" cy="2717643"/>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AAB418CA-6876-4FA3-8DCB-95BC1B3C7CFB}"/>
              </a:ext>
            </a:extLst>
          </p:cNvPr>
          <p:cNvSpPr/>
          <p:nvPr/>
        </p:nvSpPr>
        <p:spPr>
          <a:xfrm>
            <a:off x="-11076217" y="1641681"/>
            <a:ext cx="982935" cy="986397"/>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167B928-D280-4240-A3DD-2D444BA4D6A3}"/>
              </a:ext>
            </a:extLst>
          </p:cNvPr>
          <p:cNvSpPr/>
          <p:nvPr/>
        </p:nvSpPr>
        <p:spPr>
          <a:xfrm>
            <a:off x="-8827056" y="4091108"/>
            <a:ext cx="794915" cy="752269"/>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95BCDA0A-74AF-423C-9E5F-19F5ACFD06F7}"/>
              </a:ext>
            </a:extLst>
          </p:cNvPr>
          <p:cNvSpPr/>
          <p:nvPr/>
        </p:nvSpPr>
        <p:spPr>
          <a:xfrm>
            <a:off x="25907283" y="4136225"/>
            <a:ext cx="428828"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48197E9F-9327-4C05-8D29-206B5AB83F8A}"/>
              </a:ext>
            </a:extLst>
          </p:cNvPr>
          <p:cNvSpPr/>
          <p:nvPr/>
        </p:nvSpPr>
        <p:spPr>
          <a:xfrm>
            <a:off x="25910945" y="5013861"/>
            <a:ext cx="428828"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0A35B392-11DF-407C-8188-4F55D18152C7}"/>
              </a:ext>
            </a:extLst>
          </p:cNvPr>
          <p:cNvSpPr/>
          <p:nvPr/>
        </p:nvSpPr>
        <p:spPr>
          <a:xfrm>
            <a:off x="25910250" y="1785060"/>
            <a:ext cx="392625"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0E6D8B48-B318-4A4D-9481-34F758B97B5D}"/>
              </a:ext>
            </a:extLst>
          </p:cNvPr>
          <p:cNvSpPr/>
          <p:nvPr/>
        </p:nvSpPr>
        <p:spPr>
          <a:xfrm>
            <a:off x="25925384" y="2547284"/>
            <a:ext cx="392625"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39537B7-AB5E-4D4F-988B-9068E222BF1A}"/>
              </a:ext>
            </a:extLst>
          </p:cNvPr>
          <p:cNvSpPr/>
          <p:nvPr/>
        </p:nvSpPr>
        <p:spPr>
          <a:xfrm>
            <a:off x="25925384" y="3284298"/>
            <a:ext cx="392625"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7AE97AF-FA50-4BAA-B211-9DD1B1703CB9}"/>
              </a:ext>
            </a:extLst>
          </p:cNvPr>
          <p:cNvSpPr txBox="1"/>
          <p:nvPr/>
        </p:nvSpPr>
        <p:spPr>
          <a:xfrm>
            <a:off x="21779921" y="1750158"/>
            <a:ext cx="3532718" cy="769441"/>
          </a:xfrm>
          <a:prstGeom prst="rect">
            <a:avLst/>
          </a:prstGeom>
          <a:noFill/>
        </p:spPr>
        <p:txBody>
          <a:bodyPr wrap="square" rtlCol="0">
            <a:spAutoFit/>
          </a:bodyPr>
          <a:lstStyle/>
          <a:p>
            <a:pPr algn="ctr"/>
            <a:r>
              <a:rPr lang="en-US" sz="4400" b="1">
                <a:latin typeface="Arial" panose="020B0604020202020204" pitchFamily="34" charset="0"/>
                <a:cs typeface="Arial" panose="020B0604020202020204" pitchFamily="34" charset="0"/>
              </a:rPr>
              <a:t>Nội dung 4</a:t>
            </a:r>
          </a:p>
        </p:txBody>
      </p:sp>
      <p:sp>
        <p:nvSpPr>
          <p:cNvPr id="88" name="TextBox 87">
            <a:extLst>
              <a:ext uri="{FF2B5EF4-FFF2-40B4-BE49-F238E27FC236}">
                <a16:creationId xmlns:a16="http://schemas.microsoft.com/office/drawing/2014/main" id="{0C467BAB-625F-489D-AFC7-655E4AA76089}"/>
              </a:ext>
            </a:extLst>
          </p:cNvPr>
          <p:cNvSpPr txBox="1"/>
          <p:nvPr/>
        </p:nvSpPr>
        <p:spPr>
          <a:xfrm>
            <a:off x="19829400" y="2519599"/>
            <a:ext cx="5234522" cy="400110"/>
          </a:xfrm>
          <a:prstGeom prst="rect">
            <a:avLst/>
          </a:prstGeom>
          <a:noFill/>
        </p:spPr>
        <p:txBody>
          <a:bodyPr wrap="square" rtlCol="0">
            <a:spAutoFit/>
          </a:bodyPr>
          <a:lstStyle/>
          <a:p>
            <a:pPr algn="r"/>
            <a:r>
              <a:rPr lang="en-US" sz="2000" err="1">
                <a:latin typeface="Arial" panose="020B0604020202020204" pitchFamily="34" charset="0"/>
                <a:cs typeface="Arial" panose="020B0604020202020204" pitchFamily="34" charset="0"/>
              </a:rPr>
              <a:t>Chủ</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đề</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nội</a:t>
            </a:r>
            <a:r>
              <a:rPr lang="en-US" sz="2000">
                <a:latin typeface="Arial" panose="020B0604020202020204" pitchFamily="34" charset="0"/>
                <a:cs typeface="Arial" panose="020B0604020202020204" pitchFamily="34" charset="0"/>
              </a:rPr>
              <a:t> dung 4</a:t>
            </a:r>
          </a:p>
        </p:txBody>
      </p:sp>
      <p:sp>
        <p:nvSpPr>
          <p:cNvPr id="24" name="TextBox 23">
            <a:extLst>
              <a:ext uri="{FF2B5EF4-FFF2-40B4-BE49-F238E27FC236}">
                <a16:creationId xmlns:a16="http://schemas.microsoft.com/office/drawing/2014/main" id="{AAFE18C9-C47B-4F4C-B079-D9653101D45E}"/>
              </a:ext>
            </a:extLst>
          </p:cNvPr>
          <p:cNvSpPr txBox="1"/>
          <p:nvPr/>
        </p:nvSpPr>
        <p:spPr>
          <a:xfrm>
            <a:off x="1055914" y="250920"/>
            <a:ext cx="6458462" cy="769441"/>
          </a:xfrm>
          <a:prstGeom prst="rect">
            <a:avLst/>
          </a:prstGeom>
          <a:noFill/>
        </p:spPr>
        <p:txBody>
          <a:bodyPr wrap="square" rtlCol="0">
            <a:spAutoFit/>
          </a:bodyPr>
          <a:lstStyle/>
          <a:p>
            <a:r>
              <a:rPr lang="en-US" sz="4400" b="1">
                <a:latin typeface="Arial" panose="020B0604020202020204" pitchFamily="34" charset="0"/>
                <a:cs typeface="Arial" panose="020B0604020202020204" pitchFamily="34" charset="0"/>
              </a:rPr>
              <a:t>So </a:t>
            </a:r>
            <a:r>
              <a:rPr lang="en-US" sz="4400" b="1" err="1">
                <a:latin typeface="Arial" panose="020B0604020202020204" pitchFamily="34" charset="0"/>
                <a:cs typeface="Arial" panose="020B0604020202020204" pitchFamily="34" charset="0"/>
              </a:rPr>
              <a:t>sánh</a:t>
            </a:r>
            <a:r>
              <a:rPr lang="en-US" sz="4400" b="1">
                <a:latin typeface="Arial" panose="020B0604020202020204" pitchFamily="34" charset="0"/>
                <a:cs typeface="Arial" panose="020B0604020202020204" pitchFamily="34" charset="0"/>
              </a:rPr>
              <a:t> </a:t>
            </a:r>
            <a:r>
              <a:rPr lang="en-US" sz="4400" b="1" err="1">
                <a:latin typeface="Arial" panose="020B0604020202020204" pitchFamily="34" charset="0"/>
                <a:cs typeface="Arial" panose="020B0604020202020204" pitchFamily="34" charset="0"/>
              </a:rPr>
              <a:t>thời</a:t>
            </a:r>
            <a:r>
              <a:rPr lang="en-US" sz="4400" b="1">
                <a:latin typeface="Arial" panose="020B0604020202020204" pitchFamily="34" charset="0"/>
                <a:cs typeface="Arial" panose="020B0604020202020204" pitchFamily="34" charset="0"/>
              </a:rPr>
              <a:t> </a:t>
            </a:r>
            <a:r>
              <a:rPr lang="en-US" sz="4400" b="1" err="1">
                <a:latin typeface="Arial" panose="020B0604020202020204" pitchFamily="34" charset="0"/>
                <a:cs typeface="Arial" panose="020B0604020202020204" pitchFamily="34" charset="0"/>
              </a:rPr>
              <a:t>gian</a:t>
            </a:r>
            <a:r>
              <a:rPr lang="en-US" sz="4400" b="1">
                <a:latin typeface="Arial" panose="020B0604020202020204" pitchFamily="34" charset="0"/>
                <a:cs typeface="Arial" panose="020B0604020202020204" pitchFamily="34" charset="0"/>
              </a:rPr>
              <a:t> </a:t>
            </a:r>
            <a:r>
              <a:rPr lang="en-US" sz="4400" b="1" err="1">
                <a:latin typeface="Arial" panose="020B0604020202020204" pitchFamily="34" charset="0"/>
                <a:cs typeface="Arial" panose="020B0604020202020204" pitchFamily="34" charset="0"/>
              </a:rPr>
              <a:t>chạy</a:t>
            </a:r>
            <a:endParaRPr lang="en-US" sz="4400" b="1">
              <a:latin typeface="Arial" panose="020B0604020202020204" pitchFamily="34" charset="0"/>
              <a:cs typeface="Arial" panose="020B0604020202020204" pitchFamily="34" charset="0"/>
            </a:endParaRPr>
          </a:p>
        </p:txBody>
      </p:sp>
      <p:sp>
        <p:nvSpPr>
          <p:cNvPr id="6" name="Oval 5">
            <a:extLst>
              <a:ext uri="{FF2B5EF4-FFF2-40B4-BE49-F238E27FC236}">
                <a16:creationId xmlns:a16="http://schemas.microsoft.com/office/drawing/2014/main" id="{75E1DEF1-3027-4481-A8E5-90A3D25098A3}"/>
              </a:ext>
            </a:extLst>
          </p:cNvPr>
          <p:cNvSpPr/>
          <p:nvPr/>
        </p:nvSpPr>
        <p:spPr>
          <a:xfrm>
            <a:off x="6085110" y="-4471406"/>
            <a:ext cx="1971675" cy="194835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508A5292-31D2-456E-98DE-83733FE1BE39}"/>
              </a:ext>
            </a:extLst>
          </p:cNvPr>
          <p:cNvSpPr/>
          <p:nvPr/>
        </p:nvSpPr>
        <p:spPr>
          <a:xfrm>
            <a:off x="348128" y="1020361"/>
            <a:ext cx="11473963" cy="5700160"/>
          </a:xfrm>
          <a:prstGeom prst="roundRect">
            <a:avLst>
              <a:gd name="adj" fmla="val 8504"/>
            </a:avLst>
          </a:prstGeom>
          <a:solidFill>
            <a:srgbClr val="AC75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AFDF22D-8881-4587-9050-AD19F87ED463}"/>
              </a:ext>
            </a:extLst>
          </p:cNvPr>
          <p:cNvSpPr txBox="1"/>
          <p:nvPr/>
        </p:nvSpPr>
        <p:spPr>
          <a:xfrm>
            <a:off x="4149736" y="-4352854"/>
            <a:ext cx="5057775" cy="830997"/>
          </a:xfrm>
          <a:prstGeom prst="rect">
            <a:avLst/>
          </a:prstGeom>
          <a:noFill/>
        </p:spPr>
        <p:txBody>
          <a:bodyPr wrap="square" rtlCol="0">
            <a:spAutoFit/>
          </a:bodyPr>
          <a:lstStyle/>
          <a:p>
            <a:r>
              <a:rPr lang="en-US" sz="4800" b="1">
                <a:solidFill>
                  <a:srgbClr val="C7A1E3"/>
                </a:solidFill>
                <a:latin typeface="Arial" panose="020B0604020202020204" pitchFamily="34" charset="0"/>
                <a:cs typeface="Arial" panose="020B0604020202020204" pitchFamily="34" charset="0"/>
              </a:rPr>
              <a:t>NỘI DUNG 4 Ý 2</a:t>
            </a:r>
          </a:p>
        </p:txBody>
      </p:sp>
      <p:sp>
        <p:nvSpPr>
          <p:cNvPr id="28" name="TextBox 27">
            <a:extLst>
              <a:ext uri="{FF2B5EF4-FFF2-40B4-BE49-F238E27FC236}">
                <a16:creationId xmlns:a16="http://schemas.microsoft.com/office/drawing/2014/main" id="{B107923D-BC1A-44E3-995C-1CBA8A4C97F0}"/>
              </a:ext>
            </a:extLst>
          </p:cNvPr>
          <p:cNvSpPr txBox="1"/>
          <p:nvPr/>
        </p:nvSpPr>
        <p:spPr>
          <a:xfrm>
            <a:off x="4149736" y="-3509292"/>
            <a:ext cx="5057775" cy="523220"/>
          </a:xfrm>
          <a:prstGeom prst="rect">
            <a:avLst/>
          </a:prstGeom>
          <a:noFill/>
        </p:spPr>
        <p:txBody>
          <a:bodyPr wrap="square" rtlCol="0">
            <a:spAutoFit/>
          </a:bodyPr>
          <a:lstStyle/>
          <a:p>
            <a:r>
              <a:rPr lang="en-US" sz="2800">
                <a:solidFill>
                  <a:srgbClr val="C7A1E3"/>
                </a:solidFill>
                <a:latin typeface="Arial" panose="020B0604020202020204" pitchFamily="34" charset="0"/>
                <a:cs typeface="Arial" panose="020B0604020202020204" pitchFamily="34" charset="0"/>
              </a:rPr>
              <a:t>Thuyết trình ở đây</a:t>
            </a:r>
          </a:p>
        </p:txBody>
      </p:sp>
      <p:sp>
        <p:nvSpPr>
          <p:cNvPr id="2" name="TextBox 1">
            <a:extLst>
              <a:ext uri="{FF2B5EF4-FFF2-40B4-BE49-F238E27FC236}">
                <a16:creationId xmlns:a16="http://schemas.microsoft.com/office/drawing/2014/main" id="{4926CEBE-6C77-30DF-24E4-BC604CCBDCC0}"/>
              </a:ext>
            </a:extLst>
          </p:cNvPr>
          <p:cNvSpPr txBox="1"/>
          <p:nvPr/>
        </p:nvSpPr>
        <p:spPr>
          <a:xfrm>
            <a:off x="1264144" y="1605974"/>
            <a:ext cx="9514187" cy="3046988"/>
          </a:xfrm>
          <a:prstGeom prst="rect">
            <a:avLst/>
          </a:prstGeom>
          <a:noFill/>
        </p:spPr>
        <p:txBody>
          <a:bodyPr wrap="square" rtlCol="0">
            <a:spAutoFit/>
          </a:bodyPr>
          <a:lstStyle/>
          <a:p>
            <a:pPr marL="342900" indent="-342900" algn="just">
              <a:buFontTx/>
              <a:buChar char="-"/>
            </a:pPr>
            <a:r>
              <a:rPr lang="en-US" sz="2400" err="1"/>
              <a:t>Khởi</a:t>
            </a:r>
            <a:r>
              <a:rPr lang="en-US" sz="2400"/>
              <a:t> </a:t>
            </a:r>
            <a:r>
              <a:rPr lang="en-US" sz="2400" err="1"/>
              <a:t>tạo</a:t>
            </a:r>
            <a:r>
              <a:rPr lang="en-US" sz="2400"/>
              <a:t> </a:t>
            </a:r>
            <a:r>
              <a:rPr lang="en-US" sz="2400" err="1"/>
              <a:t>ngẫu</a:t>
            </a:r>
            <a:r>
              <a:rPr lang="en-US" sz="2400"/>
              <a:t> </a:t>
            </a:r>
            <a:r>
              <a:rPr lang="en-US" sz="2400" err="1"/>
              <a:t>nhiên</a:t>
            </a:r>
            <a:r>
              <a:rPr lang="en-US" sz="2400"/>
              <a:t> </a:t>
            </a:r>
            <a:r>
              <a:rPr lang="en-US" sz="2400" err="1"/>
              <a:t>một</a:t>
            </a:r>
            <a:r>
              <a:rPr lang="en-US" sz="2400"/>
              <a:t> </a:t>
            </a:r>
            <a:r>
              <a:rPr lang="en-US" sz="2400" err="1"/>
              <a:t>chuỗi</a:t>
            </a:r>
            <a:r>
              <a:rPr lang="en-US" sz="2400"/>
              <a:t> pattern </a:t>
            </a:r>
            <a:r>
              <a:rPr lang="en-US" sz="2400" err="1"/>
              <a:t>độ</a:t>
            </a:r>
            <a:r>
              <a:rPr lang="en-US" sz="2400"/>
              <a:t> </a:t>
            </a:r>
            <a:r>
              <a:rPr lang="en-US" sz="2400" err="1"/>
              <a:t>dài</a:t>
            </a:r>
            <a:r>
              <a:rPr lang="en-US" sz="2400"/>
              <a:t> m = 100.</a:t>
            </a:r>
          </a:p>
          <a:p>
            <a:pPr marL="342900" indent="-342900" algn="just">
              <a:buFontTx/>
              <a:buChar char="-"/>
            </a:pPr>
            <a:r>
              <a:rPr lang="en-US" sz="2400" err="1"/>
              <a:t>Khởi</a:t>
            </a:r>
            <a:r>
              <a:rPr lang="en-US" sz="2400"/>
              <a:t> </a:t>
            </a:r>
            <a:r>
              <a:rPr lang="en-US" sz="2400" err="1"/>
              <a:t>tạo</a:t>
            </a:r>
            <a:r>
              <a:rPr lang="en-US" sz="2400"/>
              <a:t> </a:t>
            </a:r>
            <a:r>
              <a:rPr lang="en-US" sz="2400" err="1"/>
              <a:t>ngẫu</a:t>
            </a:r>
            <a:r>
              <a:rPr lang="en-US" sz="2400"/>
              <a:t> </a:t>
            </a:r>
            <a:r>
              <a:rPr lang="en-US" sz="2400" err="1"/>
              <a:t>nhiên</a:t>
            </a:r>
            <a:r>
              <a:rPr lang="en-US" sz="2400"/>
              <a:t> 5 </a:t>
            </a:r>
            <a:r>
              <a:rPr lang="en-US" sz="2400" err="1"/>
              <a:t>số</a:t>
            </a:r>
            <a:r>
              <a:rPr lang="en-US" sz="2400"/>
              <a:t> </a:t>
            </a:r>
            <a:r>
              <a:rPr lang="en-US" sz="2400" err="1"/>
              <a:t>nguyên</a:t>
            </a:r>
            <a:r>
              <a:rPr lang="en-US" sz="2400"/>
              <a:t> </a:t>
            </a:r>
            <a:r>
              <a:rPr lang="en-US" sz="2400" err="1"/>
              <a:t>dương</a:t>
            </a:r>
            <a:r>
              <a:rPr lang="en-US" sz="2400"/>
              <a:t> n </a:t>
            </a:r>
            <a:r>
              <a:rPr lang="en-US" sz="2400" err="1"/>
              <a:t>trong</a:t>
            </a:r>
            <a:r>
              <a:rPr lang="en-US" sz="2400"/>
              <a:t> </a:t>
            </a:r>
            <a:r>
              <a:rPr lang="en-US" sz="2400" err="1"/>
              <a:t>khoảng</a:t>
            </a:r>
            <a:r>
              <a:rPr lang="en-US" sz="2400"/>
              <a:t> [1..10</a:t>
            </a:r>
            <a:r>
              <a:rPr lang="en-US" sz="2400" baseline="30000"/>
              <a:t>7</a:t>
            </a:r>
            <a:r>
              <a:rPr lang="en-US" sz="2400"/>
              <a:t>] </a:t>
            </a:r>
            <a:r>
              <a:rPr lang="en-US" sz="2400" err="1"/>
              <a:t>và</a:t>
            </a:r>
            <a:r>
              <a:rPr lang="en-US" sz="2400"/>
              <a:t> </a:t>
            </a:r>
            <a:r>
              <a:rPr lang="en-US" sz="2400" err="1"/>
              <a:t>sắp</a:t>
            </a:r>
            <a:r>
              <a:rPr lang="en-US" sz="2400"/>
              <a:t> </a:t>
            </a:r>
            <a:r>
              <a:rPr lang="en-US" sz="2400" err="1"/>
              <a:t>xếp</a:t>
            </a:r>
            <a:r>
              <a:rPr lang="en-US" sz="2400"/>
              <a:t> </a:t>
            </a:r>
            <a:r>
              <a:rPr lang="en-US" sz="2400" err="1"/>
              <a:t>tăng</a:t>
            </a:r>
            <a:r>
              <a:rPr lang="en-US" sz="2400"/>
              <a:t> </a:t>
            </a:r>
            <a:r>
              <a:rPr lang="en-US" sz="2400" err="1"/>
              <a:t>dần</a:t>
            </a:r>
            <a:r>
              <a:rPr lang="en-US" sz="2400"/>
              <a:t>.</a:t>
            </a:r>
          </a:p>
          <a:p>
            <a:pPr marL="342900" indent="-342900" algn="just">
              <a:buFontTx/>
              <a:buChar char="-"/>
            </a:pPr>
            <a:r>
              <a:rPr lang="en-US" sz="2400" err="1"/>
              <a:t>Với</a:t>
            </a:r>
            <a:r>
              <a:rPr lang="en-US" sz="2400"/>
              <a:t> </a:t>
            </a:r>
            <a:r>
              <a:rPr lang="en-US" sz="2400" err="1"/>
              <a:t>mỗi</a:t>
            </a:r>
            <a:r>
              <a:rPr lang="en-US" sz="2400"/>
              <a:t> </a:t>
            </a:r>
            <a:r>
              <a:rPr lang="en-US" sz="2400" err="1"/>
              <a:t>số</a:t>
            </a:r>
            <a:r>
              <a:rPr lang="en-US" sz="2400"/>
              <a:t> n, </a:t>
            </a:r>
            <a:r>
              <a:rPr lang="en-US" sz="2400" err="1"/>
              <a:t>khởi</a:t>
            </a:r>
            <a:r>
              <a:rPr lang="en-US" sz="2400"/>
              <a:t> </a:t>
            </a:r>
            <a:r>
              <a:rPr lang="en-US" sz="2400" err="1"/>
              <a:t>tạo</a:t>
            </a:r>
            <a:r>
              <a:rPr lang="en-US" sz="2400"/>
              <a:t> </a:t>
            </a:r>
            <a:r>
              <a:rPr lang="en-US" sz="2400" err="1"/>
              <a:t>ngẫu</a:t>
            </a:r>
            <a:r>
              <a:rPr lang="en-US" sz="2400"/>
              <a:t> </a:t>
            </a:r>
            <a:r>
              <a:rPr lang="en-US" sz="2400" err="1"/>
              <a:t>nhiên</a:t>
            </a:r>
            <a:r>
              <a:rPr lang="en-US" sz="2400"/>
              <a:t> </a:t>
            </a:r>
            <a:r>
              <a:rPr lang="en-US" sz="2400" err="1"/>
              <a:t>một</a:t>
            </a:r>
            <a:r>
              <a:rPr lang="en-US" sz="2400"/>
              <a:t> </a:t>
            </a:r>
            <a:r>
              <a:rPr lang="en-US" sz="2400" err="1"/>
              <a:t>chuỗi</a:t>
            </a:r>
            <a:r>
              <a:rPr lang="en-US" sz="2400"/>
              <a:t> text </a:t>
            </a:r>
            <a:r>
              <a:rPr lang="en-US" sz="2400" err="1"/>
              <a:t>độ</a:t>
            </a:r>
            <a:r>
              <a:rPr lang="en-US" sz="2400"/>
              <a:t> </a:t>
            </a:r>
            <a:r>
              <a:rPr lang="en-US" sz="2400" err="1"/>
              <a:t>dài</a:t>
            </a:r>
            <a:r>
              <a:rPr lang="en-US" sz="2400"/>
              <a:t> n </a:t>
            </a:r>
            <a:r>
              <a:rPr lang="en-US" sz="2400" err="1"/>
              <a:t>sao</a:t>
            </a:r>
            <a:r>
              <a:rPr lang="en-US" sz="2400"/>
              <a:t> </a:t>
            </a:r>
            <a:r>
              <a:rPr lang="en-US" sz="2400" err="1"/>
              <a:t>cho</a:t>
            </a:r>
            <a:r>
              <a:rPr lang="en-US" sz="2400"/>
              <a:t> pattern </a:t>
            </a:r>
            <a:r>
              <a:rPr lang="en-US" sz="2400" err="1"/>
              <a:t>xuất</a:t>
            </a:r>
            <a:r>
              <a:rPr lang="en-US" sz="2400"/>
              <a:t> </a:t>
            </a:r>
            <a:r>
              <a:rPr lang="en-US" sz="2400" err="1"/>
              <a:t>hiện</a:t>
            </a:r>
            <a:r>
              <a:rPr lang="en-US" sz="2400"/>
              <a:t> ở </a:t>
            </a:r>
            <a:r>
              <a:rPr lang="en-US" sz="2400" err="1"/>
              <a:t>nhiều</a:t>
            </a:r>
            <a:r>
              <a:rPr lang="en-US" sz="2400"/>
              <a:t> </a:t>
            </a:r>
            <a:r>
              <a:rPr lang="en-US" sz="2400" err="1"/>
              <a:t>vị</a:t>
            </a:r>
            <a:r>
              <a:rPr lang="en-US" sz="2400"/>
              <a:t> </a:t>
            </a:r>
            <a:r>
              <a:rPr lang="en-US" sz="2400" err="1"/>
              <a:t>trí</a:t>
            </a:r>
            <a:r>
              <a:rPr lang="en-US" sz="2400"/>
              <a:t> </a:t>
            </a:r>
            <a:r>
              <a:rPr lang="en-US" sz="2400" err="1"/>
              <a:t>trong</a:t>
            </a:r>
            <a:r>
              <a:rPr lang="en-US" sz="2400"/>
              <a:t> text.</a:t>
            </a:r>
          </a:p>
          <a:p>
            <a:pPr marL="342900" indent="-342900" algn="just">
              <a:buFontTx/>
              <a:buChar char="-"/>
            </a:pPr>
            <a:r>
              <a:rPr lang="en-US" sz="2400" err="1"/>
              <a:t>Xét</a:t>
            </a:r>
            <a:r>
              <a:rPr lang="en-US" sz="2400"/>
              <a:t> 2 </a:t>
            </a:r>
            <a:r>
              <a:rPr lang="en-US" sz="2400" err="1"/>
              <a:t>trường</a:t>
            </a:r>
            <a:r>
              <a:rPr lang="en-US" sz="2400"/>
              <a:t> </a:t>
            </a:r>
            <a:r>
              <a:rPr lang="en-US" sz="2400" err="1"/>
              <a:t>hợp</a:t>
            </a:r>
            <a:r>
              <a:rPr lang="en-US" sz="2400"/>
              <a:t> </a:t>
            </a:r>
            <a:r>
              <a:rPr lang="en-US" sz="2400" err="1"/>
              <a:t>phân</a:t>
            </a:r>
            <a:r>
              <a:rPr lang="en-US" sz="2400"/>
              <a:t> </a:t>
            </a:r>
            <a:r>
              <a:rPr lang="en-US" sz="2400" err="1"/>
              <a:t>bố</a:t>
            </a:r>
            <a:r>
              <a:rPr lang="en-US" sz="2400"/>
              <a:t> </a:t>
            </a:r>
            <a:r>
              <a:rPr lang="en-US" sz="2400" err="1"/>
              <a:t>dữ</a:t>
            </a:r>
            <a:r>
              <a:rPr lang="en-US" sz="2400"/>
              <a:t> </a:t>
            </a:r>
            <a:r>
              <a:rPr lang="en-US" sz="2400" err="1"/>
              <a:t>liệu</a:t>
            </a:r>
            <a:r>
              <a:rPr lang="en-US" sz="2400"/>
              <a:t>:</a:t>
            </a:r>
          </a:p>
          <a:p>
            <a:pPr marL="800100" lvl="1" indent="-342900" algn="just">
              <a:buFont typeface="Arial" panose="020B0604020202020204" pitchFamily="34" charset="0"/>
              <a:buChar char="•"/>
            </a:pPr>
            <a:r>
              <a:rPr lang="en-US" sz="2400"/>
              <a:t>TH1: </a:t>
            </a:r>
            <a:r>
              <a:rPr lang="en-US" sz="2400" err="1"/>
              <a:t>Chuỗi</a:t>
            </a:r>
            <a:r>
              <a:rPr lang="en-US" sz="2400"/>
              <a:t> text </a:t>
            </a:r>
            <a:r>
              <a:rPr lang="en-US" sz="2400" err="1"/>
              <a:t>và</a:t>
            </a:r>
            <a:r>
              <a:rPr lang="en-US" sz="2400"/>
              <a:t> pattern </a:t>
            </a:r>
            <a:r>
              <a:rPr lang="en-US" sz="2400" err="1"/>
              <a:t>chứa</a:t>
            </a:r>
            <a:r>
              <a:rPr lang="en-US" sz="2400"/>
              <a:t> </a:t>
            </a:r>
            <a:r>
              <a:rPr lang="en-US" sz="2400" err="1"/>
              <a:t>các</a:t>
            </a:r>
            <a:r>
              <a:rPr lang="en-US" sz="2400"/>
              <a:t> </a:t>
            </a:r>
            <a:r>
              <a:rPr lang="en-US" sz="2400" err="1"/>
              <a:t>chữ</a:t>
            </a:r>
            <a:r>
              <a:rPr lang="en-US" sz="2400"/>
              <a:t> </a:t>
            </a:r>
            <a:r>
              <a:rPr lang="en-US" sz="2400" err="1"/>
              <a:t>cái</a:t>
            </a:r>
            <a:r>
              <a:rPr lang="en-US" sz="2400"/>
              <a:t> </a:t>
            </a:r>
            <a:r>
              <a:rPr lang="en-US" sz="2400" err="1"/>
              <a:t>trong</a:t>
            </a:r>
            <a:r>
              <a:rPr lang="en-US" sz="2400"/>
              <a:t> </a:t>
            </a:r>
            <a:r>
              <a:rPr lang="en-US" sz="2400" err="1"/>
              <a:t>tập</a:t>
            </a:r>
            <a:r>
              <a:rPr lang="en-US" sz="2400"/>
              <a:t> {‘A’..’Z’}.</a:t>
            </a:r>
          </a:p>
          <a:p>
            <a:pPr marL="800100" lvl="1" indent="-342900" algn="just">
              <a:buFont typeface="Arial" panose="020B0604020202020204" pitchFamily="34" charset="0"/>
              <a:buChar char="•"/>
            </a:pPr>
            <a:r>
              <a:rPr lang="en-US" sz="2400"/>
              <a:t>TH2: </a:t>
            </a:r>
            <a:r>
              <a:rPr lang="en-US" sz="2400" err="1"/>
              <a:t>Bảng</a:t>
            </a:r>
            <a:r>
              <a:rPr lang="en-US" sz="2400"/>
              <a:t> </a:t>
            </a:r>
            <a:r>
              <a:rPr lang="en-US" sz="2400" err="1"/>
              <a:t>chữ</a:t>
            </a:r>
            <a:r>
              <a:rPr lang="en-US" sz="2400"/>
              <a:t> </a:t>
            </a:r>
            <a:r>
              <a:rPr lang="en-US" sz="2400" err="1"/>
              <a:t>cái</a:t>
            </a:r>
            <a:r>
              <a:rPr lang="en-US" sz="2400"/>
              <a:t> </a:t>
            </a:r>
            <a:r>
              <a:rPr lang="en-US" sz="2400" err="1"/>
              <a:t>nhỏ</a:t>
            </a:r>
            <a:r>
              <a:rPr lang="en-US" sz="2400"/>
              <a:t> </a:t>
            </a:r>
            <a:r>
              <a:rPr lang="en-US" sz="2400" err="1"/>
              <a:t>chỉ</a:t>
            </a:r>
            <a:r>
              <a:rPr lang="en-US" sz="2400"/>
              <a:t> </a:t>
            </a:r>
            <a:r>
              <a:rPr lang="en-US" sz="2400" err="1"/>
              <a:t>gồm</a:t>
            </a:r>
            <a:r>
              <a:rPr lang="en-US" sz="2400"/>
              <a:t> {‘A’, ‘B’, ‘C’, ‘D’} .</a:t>
            </a:r>
          </a:p>
        </p:txBody>
      </p:sp>
    </p:spTree>
    <p:extLst>
      <p:ext uri="{BB962C8B-B14F-4D97-AF65-F5344CB8AC3E}">
        <p14:creationId xmlns:p14="http://schemas.microsoft.com/office/powerpoint/2010/main" val="892843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arn(inVertic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barn(inVertical)">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barn(inVertical)">
                                      <p:cBhvr>
                                        <p:cTn id="22" dur="500"/>
                                        <p:tgtEl>
                                          <p:spTgt spid="2">
                                            <p:txEl>
                                              <p:pRg st="3" end="3"/>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barn(inVertical)">
                                      <p:cBhvr>
                                        <p:cTn id="25" dur="500"/>
                                        <p:tgtEl>
                                          <p:spTgt spid="2">
                                            <p:txEl>
                                              <p:pRg st="4" end="4"/>
                                            </p:txEl>
                                          </p:spTgt>
                                        </p:tgtEl>
                                      </p:cBhvr>
                                    </p:animEffect>
                                  </p:childTnLst>
                                </p:cTn>
                              </p:par>
                              <p:par>
                                <p:cTn id="26" presetID="16" presetClass="entr" presetSubtype="21" fill="hold" nodeType="with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barn(inVertical)">
                                      <p:cBhvr>
                                        <p:cTn id="28"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Hình Bầu dục 5">
            <a:extLst>
              <a:ext uri="{FF2B5EF4-FFF2-40B4-BE49-F238E27FC236}">
                <a16:creationId xmlns:a16="http://schemas.microsoft.com/office/drawing/2014/main" id="{31FACC41-BF97-4C8D-8A8E-67B790AE0E8C}"/>
              </a:ext>
            </a:extLst>
          </p:cNvPr>
          <p:cNvSpPr/>
          <p:nvPr/>
        </p:nvSpPr>
        <p:spPr>
          <a:xfrm>
            <a:off x="4861249" y="2136710"/>
            <a:ext cx="2519265" cy="2537927"/>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ình Bầu dục 6">
            <a:extLst>
              <a:ext uri="{FF2B5EF4-FFF2-40B4-BE49-F238E27FC236}">
                <a16:creationId xmlns:a16="http://schemas.microsoft.com/office/drawing/2014/main" id="{E9078CB8-1169-4F88-BF63-FD3834438AD2}"/>
              </a:ext>
            </a:extLst>
          </p:cNvPr>
          <p:cNvSpPr/>
          <p:nvPr/>
        </p:nvSpPr>
        <p:spPr>
          <a:xfrm>
            <a:off x="2603241" y="121298"/>
            <a:ext cx="6979297" cy="6736702"/>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ình Bầu dục 7">
            <a:extLst>
              <a:ext uri="{FF2B5EF4-FFF2-40B4-BE49-F238E27FC236}">
                <a16:creationId xmlns:a16="http://schemas.microsoft.com/office/drawing/2014/main" id="{EF475D56-E5E3-42F9-B66B-D6FC8B2E233F}"/>
              </a:ext>
            </a:extLst>
          </p:cNvPr>
          <p:cNvSpPr/>
          <p:nvPr/>
        </p:nvSpPr>
        <p:spPr>
          <a:xfrm>
            <a:off x="3166187" y="584436"/>
            <a:ext cx="5859625" cy="5710335"/>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ình Bầu dục 8">
            <a:extLst>
              <a:ext uri="{FF2B5EF4-FFF2-40B4-BE49-F238E27FC236}">
                <a16:creationId xmlns:a16="http://schemas.microsoft.com/office/drawing/2014/main" id="{0AAF0C6C-D41F-4C19-BA0F-1E92F530B2F1}"/>
              </a:ext>
            </a:extLst>
          </p:cNvPr>
          <p:cNvSpPr/>
          <p:nvPr/>
        </p:nvSpPr>
        <p:spPr>
          <a:xfrm>
            <a:off x="7522236" y="3245177"/>
            <a:ext cx="384928" cy="38885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ình Bầu dục 9">
            <a:extLst>
              <a:ext uri="{FF2B5EF4-FFF2-40B4-BE49-F238E27FC236}">
                <a16:creationId xmlns:a16="http://schemas.microsoft.com/office/drawing/2014/main" id="{BF977A50-0332-4EBA-8872-052DD4FB18C4}"/>
              </a:ext>
            </a:extLst>
          </p:cNvPr>
          <p:cNvSpPr/>
          <p:nvPr/>
        </p:nvSpPr>
        <p:spPr>
          <a:xfrm>
            <a:off x="4301333" y="3245177"/>
            <a:ext cx="384928" cy="38885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ình Bầu dục 10">
            <a:extLst>
              <a:ext uri="{FF2B5EF4-FFF2-40B4-BE49-F238E27FC236}">
                <a16:creationId xmlns:a16="http://schemas.microsoft.com/office/drawing/2014/main" id="{1986621E-68D8-43E0-9ADA-00802C4455A0}"/>
              </a:ext>
            </a:extLst>
          </p:cNvPr>
          <p:cNvSpPr/>
          <p:nvPr/>
        </p:nvSpPr>
        <p:spPr>
          <a:xfrm>
            <a:off x="5911392" y="4923820"/>
            <a:ext cx="384928" cy="38885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ình Bầu dục 11">
            <a:extLst>
              <a:ext uri="{FF2B5EF4-FFF2-40B4-BE49-F238E27FC236}">
                <a16:creationId xmlns:a16="http://schemas.microsoft.com/office/drawing/2014/main" id="{89DDA234-51FF-4B2C-AD05-D19B1AE88446}"/>
              </a:ext>
            </a:extLst>
          </p:cNvPr>
          <p:cNvSpPr/>
          <p:nvPr/>
        </p:nvSpPr>
        <p:spPr>
          <a:xfrm>
            <a:off x="5903536" y="1491504"/>
            <a:ext cx="384928" cy="38885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4462515"/>
      </p:ext>
    </p:extLst>
  </p:cSld>
  <p:clrMapOvr>
    <a:masterClrMapping/>
  </p:clrMapOvr>
  <mc:AlternateContent xmlns:mc="http://schemas.openxmlformats.org/markup-compatibility/2006" xmlns:p159="http://schemas.microsoft.com/office/powerpoint/2015/09/main">
    <mc:Choice Requires="p159">
      <p:transition spd="med" advTm="0">
        <p159:morph option="byObject"/>
      </p:transition>
    </mc:Choice>
    <mc:Fallback xmlns="">
      <p:transition spd="med" advTm="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Hình chữ nhật 7">
            <a:extLst>
              <a:ext uri="{FF2B5EF4-FFF2-40B4-BE49-F238E27FC236}">
                <a16:creationId xmlns:a16="http://schemas.microsoft.com/office/drawing/2014/main" id="{41EA26A0-6727-485B-AC51-32E151947FB0}"/>
              </a:ext>
            </a:extLst>
          </p:cNvPr>
          <p:cNvSpPr/>
          <p:nvPr/>
        </p:nvSpPr>
        <p:spPr>
          <a:xfrm>
            <a:off x="-21780" y="-16807"/>
            <a:ext cx="12213780" cy="6858000"/>
          </a:xfrm>
          <a:prstGeom prst="rect">
            <a:avLst/>
          </a:prstGeom>
          <a:solidFill>
            <a:srgbClr val="C7A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rtl="0" eaLnBrk="1" fontAlgn="t" latinLnBrk="0" hangingPunct="1">
              <a:spcBef>
                <a:spcPts val="0"/>
              </a:spcBef>
              <a:spcAft>
                <a:spcPts val="0"/>
              </a:spcAft>
            </a:pPr>
            <a:endParaRPr lang="en-US" sz="1800" b="0" i="0" u="none" strike="noStrike">
              <a:effectLst/>
              <a:latin typeface="Arial" panose="020B0604020202020204" pitchFamily="34" charset="0"/>
            </a:endParaRPr>
          </a:p>
        </p:txBody>
      </p:sp>
      <p:sp>
        <p:nvSpPr>
          <p:cNvPr id="3" name="Oval 2">
            <a:extLst>
              <a:ext uri="{FF2B5EF4-FFF2-40B4-BE49-F238E27FC236}">
                <a16:creationId xmlns:a16="http://schemas.microsoft.com/office/drawing/2014/main" id="{A597BEB2-C087-4BDE-B71D-3D4D9A64228E}"/>
              </a:ext>
            </a:extLst>
          </p:cNvPr>
          <p:cNvSpPr/>
          <p:nvPr/>
        </p:nvSpPr>
        <p:spPr>
          <a:xfrm>
            <a:off x="-11056757" y="1605974"/>
            <a:ext cx="3278496" cy="327730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1A31103-DA25-467C-8C0F-8917CAFAD04C}"/>
              </a:ext>
            </a:extLst>
          </p:cNvPr>
          <p:cNvSpPr/>
          <p:nvPr/>
        </p:nvSpPr>
        <p:spPr>
          <a:xfrm>
            <a:off x="-10774691" y="1865854"/>
            <a:ext cx="2709275" cy="2717643"/>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AAB418CA-6876-4FA3-8DCB-95BC1B3C7CFB}"/>
              </a:ext>
            </a:extLst>
          </p:cNvPr>
          <p:cNvSpPr/>
          <p:nvPr/>
        </p:nvSpPr>
        <p:spPr>
          <a:xfrm>
            <a:off x="-11076217" y="1641681"/>
            <a:ext cx="982935" cy="986397"/>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167B928-D280-4240-A3DD-2D444BA4D6A3}"/>
              </a:ext>
            </a:extLst>
          </p:cNvPr>
          <p:cNvSpPr/>
          <p:nvPr/>
        </p:nvSpPr>
        <p:spPr>
          <a:xfrm>
            <a:off x="-8827056" y="4091108"/>
            <a:ext cx="794915" cy="752269"/>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95BCDA0A-74AF-423C-9E5F-19F5ACFD06F7}"/>
              </a:ext>
            </a:extLst>
          </p:cNvPr>
          <p:cNvSpPr/>
          <p:nvPr/>
        </p:nvSpPr>
        <p:spPr>
          <a:xfrm>
            <a:off x="25907283" y="4136225"/>
            <a:ext cx="428828"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48197E9F-9327-4C05-8D29-206B5AB83F8A}"/>
              </a:ext>
            </a:extLst>
          </p:cNvPr>
          <p:cNvSpPr/>
          <p:nvPr/>
        </p:nvSpPr>
        <p:spPr>
          <a:xfrm>
            <a:off x="25910945" y="5013861"/>
            <a:ext cx="428828"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0A35B392-11DF-407C-8188-4F55D18152C7}"/>
              </a:ext>
            </a:extLst>
          </p:cNvPr>
          <p:cNvSpPr/>
          <p:nvPr/>
        </p:nvSpPr>
        <p:spPr>
          <a:xfrm>
            <a:off x="25910250" y="1785060"/>
            <a:ext cx="392625"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0E6D8B48-B318-4A4D-9481-34F758B97B5D}"/>
              </a:ext>
            </a:extLst>
          </p:cNvPr>
          <p:cNvSpPr/>
          <p:nvPr/>
        </p:nvSpPr>
        <p:spPr>
          <a:xfrm>
            <a:off x="25925384" y="2547284"/>
            <a:ext cx="392625"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39537B7-AB5E-4D4F-988B-9068E222BF1A}"/>
              </a:ext>
            </a:extLst>
          </p:cNvPr>
          <p:cNvSpPr/>
          <p:nvPr/>
        </p:nvSpPr>
        <p:spPr>
          <a:xfrm>
            <a:off x="25925384" y="3284298"/>
            <a:ext cx="392625"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7AE97AF-FA50-4BAA-B211-9DD1B1703CB9}"/>
              </a:ext>
            </a:extLst>
          </p:cNvPr>
          <p:cNvSpPr txBox="1"/>
          <p:nvPr/>
        </p:nvSpPr>
        <p:spPr>
          <a:xfrm>
            <a:off x="21779921" y="1750158"/>
            <a:ext cx="3532718" cy="769441"/>
          </a:xfrm>
          <a:prstGeom prst="rect">
            <a:avLst/>
          </a:prstGeom>
          <a:noFill/>
        </p:spPr>
        <p:txBody>
          <a:bodyPr wrap="square" rtlCol="0">
            <a:spAutoFit/>
          </a:bodyPr>
          <a:lstStyle/>
          <a:p>
            <a:pPr algn="ctr"/>
            <a:r>
              <a:rPr lang="en-US" sz="4400" b="1">
                <a:latin typeface="Arial" panose="020B0604020202020204" pitchFamily="34" charset="0"/>
                <a:cs typeface="Arial" panose="020B0604020202020204" pitchFamily="34" charset="0"/>
              </a:rPr>
              <a:t>Nội dung 4</a:t>
            </a:r>
          </a:p>
        </p:txBody>
      </p:sp>
      <p:sp>
        <p:nvSpPr>
          <p:cNvPr id="88" name="TextBox 87">
            <a:extLst>
              <a:ext uri="{FF2B5EF4-FFF2-40B4-BE49-F238E27FC236}">
                <a16:creationId xmlns:a16="http://schemas.microsoft.com/office/drawing/2014/main" id="{0C467BAB-625F-489D-AFC7-655E4AA76089}"/>
              </a:ext>
            </a:extLst>
          </p:cNvPr>
          <p:cNvSpPr txBox="1"/>
          <p:nvPr/>
        </p:nvSpPr>
        <p:spPr>
          <a:xfrm>
            <a:off x="19829400" y="2519599"/>
            <a:ext cx="5234522" cy="400110"/>
          </a:xfrm>
          <a:prstGeom prst="rect">
            <a:avLst/>
          </a:prstGeom>
          <a:noFill/>
        </p:spPr>
        <p:txBody>
          <a:bodyPr wrap="square" rtlCol="0">
            <a:spAutoFit/>
          </a:bodyPr>
          <a:lstStyle/>
          <a:p>
            <a:pPr algn="r"/>
            <a:r>
              <a:rPr lang="en-US" sz="2000" err="1">
                <a:latin typeface="Arial" panose="020B0604020202020204" pitchFamily="34" charset="0"/>
                <a:cs typeface="Arial" panose="020B0604020202020204" pitchFamily="34" charset="0"/>
              </a:rPr>
              <a:t>Chủ</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đề</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nội</a:t>
            </a:r>
            <a:r>
              <a:rPr lang="en-US" sz="2000">
                <a:latin typeface="Arial" panose="020B0604020202020204" pitchFamily="34" charset="0"/>
                <a:cs typeface="Arial" panose="020B0604020202020204" pitchFamily="34" charset="0"/>
              </a:rPr>
              <a:t> dung 4</a:t>
            </a:r>
          </a:p>
        </p:txBody>
      </p:sp>
      <p:sp>
        <p:nvSpPr>
          <p:cNvPr id="24" name="TextBox 23">
            <a:extLst>
              <a:ext uri="{FF2B5EF4-FFF2-40B4-BE49-F238E27FC236}">
                <a16:creationId xmlns:a16="http://schemas.microsoft.com/office/drawing/2014/main" id="{AAFE18C9-C47B-4F4C-B079-D9653101D45E}"/>
              </a:ext>
            </a:extLst>
          </p:cNvPr>
          <p:cNvSpPr txBox="1"/>
          <p:nvPr/>
        </p:nvSpPr>
        <p:spPr>
          <a:xfrm>
            <a:off x="1055914" y="61488"/>
            <a:ext cx="6458462" cy="769441"/>
          </a:xfrm>
          <a:prstGeom prst="rect">
            <a:avLst/>
          </a:prstGeom>
          <a:noFill/>
        </p:spPr>
        <p:txBody>
          <a:bodyPr wrap="square" rtlCol="0">
            <a:spAutoFit/>
          </a:bodyPr>
          <a:lstStyle/>
          <a:p>
            <a:r>
              <a:rPr lang="en-US" sz="4400" b="1">
                <a:latin typeface="Arial" panose="020B0604020202020204" pitchFamily="34" charset="0"/>
                <a:cs typeface="Arial" panose="020B0604020202020204" pitchFamily="34" charset="0"/>
              </a:rPr>
              <a:t>So </a:t>
            </a:r>
            <a:r>
              <a:rPr lang="en-US" sz="4400" b="1" err="1">
                <a:latin typeface="Arial" panose="020B0604020202020204" pitchFamily="34" charset="0"/>
                <a:cs typeface="Arial" panose="020B0604020202020204" pitchFamily="34" charset="0"/>
              </a:rPr>
              <a:t>sánh</a:t>
            </a:r>
            <a:r>
              <a:rPr lang="en-US" sz="4400" b="1">
                <a:latin typeface="Arial" panose="020B0604020202020204" pitchFamily="34" charset="0"/>
                <a:cs typeface="Arial" panose="020B0604020202020204" pitchFamily="34" charset="0"/>
              </a:rPr>
              <a:t> </a:t>
            </a:r>
            <a:r>
              <a:rPr lang="en-US" sz="4400" b="1" err="1">
                <a:latin typeface="Arial" panose="020B0604020202020204" pitchFamily="34" charset="0"/>
                <a:cs typeface="Arial" panose="020B0604020202020204" pitchFamily="34" charset="0"/>
              </a:rPr>
              <a:t>thời</a:t>
            </a:r>
            <a:r>
              <a:rPr lang="en-US" sz="4400" b="1">
                <a:latin typeface="Arial" panose="020B0604020202020204" pitchFamily="34" charset="0"/>
                <a:cs typeface="Arial" panose="020B0604020202020204" pitchFamily="34" charset="0"/>
              </a:rPr>
              <a:t> </a:t>
            </a:r>
            <a:r>
              <a:rPr lang="en-US" sz="4400" b="1" err="1">
                <a:latin typeface="Arial" panose="020B0604020202020204" pitchFamily="34" charset="0"/>
                <a:cs typeface="Arial" panose="020B0604020202020204" pitchFamily="34" charset="0"/>
              </a:rPr>
              <a:t>gian</a:t>
            </a:r>
            <a:r>
              <a:rPr lang="en-US" sz="4400" b="1">
                <a:latin typeface="Arial" panose="020B0604020202020204" pitchFamily="34" charset="0"/>
                <a:cs typeface="Arial" panose="020B0604020202020204" pitchFamily="34" charset="0"/>
              </a:rPr>
              <a:t> </a:t>
            </a:r>
            <a:r>
              <a:rPr lang="en-US" sz="4400" b="1" err="1">
                <a:latin typeface="Arial" panose="020B0604020202020204" pitchFamily="34" charset="0"/>
                <a:cs typeface="Arial" panose="020B0604020202020204" pitchFamily="34" charset="0"/>
              </a:rPr>
              <a:t>chạy</a:t>
            </a:r>
            <a:endParaRPr lang="en-US" sz="4400" b="1">
              <a:latin typeface="Arial" panose="020B0604020202020204" pitchFamily="34" charset="0"/>
              <a:cs typeface="Arial" panose="020B0604020202020204" pitchFamily="34" charset="0"/>
            </a:endParaRPr>
          </a:p>
        </p:txBody>
      </p:sp>
      <p:sp>
        <p:nvSpPr>
          <p:cNvPr id="6" name="Oval 5">
            <a:extLst>
              <a:ext uri="{FF2B5EF4-FFF2-40B4-BE49-F238E27FC236}">
                <a16:creationId xmlns:a16="http://schemas.microsoft.com/office/drawing/2014/main" id="{75E1DEF1-3027-4481-A8E5-90A3D25098A3}"/>
              </a:ext>
            </a:extLst>
          </p:cNvPr>
          <p:cNvSpPr/>
          <p:nvPr/>
        </p:nvSpPr>
        <p:spPr>
          <a:xfrm>
            <a:off x="6085110" y="-4471406"/>
            <a:ext cx="1971675" cy="194835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508A5292-31D2-456E-98DE-83733FE1BE39}"/>
              </a:ext>
            </a:extLst>
          </p:cNvPr>
          <p:cNvSpPr/>
          <p:nvPr/>
        </p:nvSpPr>
        <p:spPr>
          <a:xfrm>
            <a:off x="0" y="789529"/>
            <a:ext cx="11822091" cy="5930992"/>
          </a:xfrm>
          <a:prstGeom prst="roundRect">
            <a:avLst>
              <a:gd name="adj" fmla="val 8504"/>
            </a:avLst>
          </a:prstGeom>
          <a:solidFill>
            <a:srgbClr val="AC75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AFDF22D-8881-4587-9050-AD19F87ED463}"/>
              </a:ext>
            </a:extLst>
          </p:cNvPr>
          <p:cNvSpPr txBox="1"/>
          <p:nvPr/>
        </p:nvSpPr>
        <p:spPr>
          <a:xfrm>
            <a:off x="4149736" y="-4352854"/>
            <a:ext cx="5057775" cy="830997"/>
          </a:xfrm>
          <a:prstGeom prst="rect">
            <a:avLst/>
          </a:prstGeom>
          <a:noFill/>
        </p:spPr>
        <p:txBody>
          <a:bodyPr wrap="square" rtlCol="0">
            <a:spAutoFit/>
          </a:bodyPr>
          <a:lstStyle/>
          <a:p>
            <a:r>
              <a:rPr lang="en-US" sz="4800" b="1">
                <a:solidFill>
                  <a:srgbClr val="C7A1E3"/>
                </a:solidFill>
                <a:latin typeface="Arial" panose="020B0604020202020204" pitchFamily="34" charset="0"/>
                <a:cs typeface="Arial" panose="020B0604020202020204" pitchFamily="34" charset="0"/>
              </a:rPr>
              <a:t>NỘI DUNG 4 Ý 2</a:t>
            </a:r>
          </a:p>
        </p:txBody>
      </p:sp>
      <p:sp>
        <p:nvSpPr>
          <p:cNvPr id="28" name="TextBox 27">
            <a:extLst>
              <a:ext uri="{FF2B5EF4-FFF2-40B4-BE49-F238E27FC236}">
                <a16:creationId xmlns:a16="http://schemas.microsoft.com/office/drawing/2014/main" id="{B107923D-BC1A-44E3-995C-1CBA8A4C97F0}"/>
              </a:ext>
            </a:extLst>
          </p:cNvPr>
          <p:cNvSpPr txBox="1"/>
          <p:nvPr/>
        </p:nvSpPr>
        <p:spPr>
          <a:xfrm>
            <a:off x="4149736" y="-3509292"/>
            <a:ext cx="5057775" cy="523220"/>
          </a:xfrm>
          <a:prstGeom prst="rect">
            <a:avLst/>
          </a:prstGeom>
          <a:noFill/>
        </p:spPr>
        <p:txBody>
          <a:bodyPr wrap="square" rtlCol="0">
            <a:spAutoFit/>
          </a:bodyPr>
          <a:lstStyle/>
          <a:p>
            <a:r>
              <a:rPr lang="en-US" sz="2800">
                <a:solidFill>
                  <a:srgbClr val="C7A1E3"/>
                </a:solidFill>
                <a:latin typeface="Arial" panose="020B0604020202020204" pitchFamily="34" charset="0"/>
                <a:cs typeface="Arial" panose="020B0604020202020204" pitchFamily="34" charset="0"/>
              </a:rPr>
              <a:t>Thuyết trình ở đây</a:t>
            </a:r>
          </a:p>
        </p:txBody>
      </p:sp>
      <p:sp>
        <p:nvSpPr>
          <p:cNvPr id="2" name="TextBox 1">
            <a:extLst>
              <a:ext uri="{FF2B5EF4-FFF2-40B4-BE49-F238E27FC236}">
                <a16:creationId xmlns:a16="http://schemas.microsoft.com/office/drawing/2014/main" id="{4926CEBE-6C77-30DF-24E4-BC604CCBDCC0}"/>
              </a:ext>
            </a:extLst>
          </p:cNvPr>
          <p:cNvSpPr txBox="1"/>
          <p:nvPr/>
        </p:nvSpPr>
        <p:spPr>
          <a:xfrm>
            <a:off x="3108427" y="5606806"/>
            <a:ext cx="1286969" cy="461665"/>
          </a:xfrm>
          <a:prstGeom prst="rect">
            <a:avLst/>
          </a:prstGeom>
          <a:noFill/>
        </p:spPr>
        <p:txBody>
          <a:bodyPr wrap="square" rtlCol="0">
            <a:spAutoFit/>
          </a:bodyPr>
          <a:lstStyle/>
          <a:p>
            <a:pPr algn="just"/>
            <a:r>
              <a:rPr lang="en-US" sz="2400"/>
              <a:t>TH1</a:t>
            </a:r>
          </a:p>
        </p:txBody>
      </p:sp>
      <p:pic>
        <p:nvPicPr>
          <p:cNvPr id="7" name="Picture 6">
            <a:extLst>
              <a:ext uri="{FF2B5EF4-FFF2-40B4-BE49-F238E27FC236}">
                <a16:creationId xmlns:a16="http://schemas.microsoft.com/office/drawing/2014/main" id="{B377816E-8220-8516-AF9D-CFEAC20482E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1476" y="1140475"/>
            <a:ext cx="5852172" cy="4389129"/>
          </a:xfrm>
          <a:prstGeom prst="rect">
            <a:avLst/>
          </a:prstGeom>
        </p:spPr>
      </p:pic>
      <p:sp>
        <p:nvSpPr>
          <p:cNvPr id="9" name="TextBox 8">
            <a:extLst>
              <a:ext uri="{FF2B5EF4-FFF2-40B4-BE49-F238E27FC236}">
                <a16:creationId xmlns:a16="http://schemas.microsoft.com/office/drawing/2014/main" id="{66446BAB-68A3-9A22-986E-C943D953E6C7}"/>
              </a:ext>
            </a:extLst>
          </p:cNvPr>
          <p:cNvSpPr txBox="1"/>
          <p:nvPr/>
        </p:nvSpPr>
        <p:spPr>
          <a:xfrm>
            <a:off x="8842762" y="5606806"/>
            <a:ext cx="1286969" cy="461665"/>
          </a:xfrm>
          <a:prstGeom prst="rect">
            <a:avLst/>
          </a:prstGeom>
          <a:noFill/>
        </p:spPr>
        <p:txBody>
          <a:bodyPr wrap="square" rtlCol="0">
            <a:spAutoFit/>
          </a:bodyPr>
          <a:lstStyle/>
          <a:p>
            <a:pPr algn="just"/>
            <a:r>
              <a:rPr lang="en-US" sz="2400"/>
              <a:t>TH2</a:t>
            </a:r>
          </a:p>
        </p:txBody>
      </p:sp>
      <p:pic>
        <p:nvPicPr>
          <p:cNvPr id="12" name="Picture 11">
            <a:extLst>
              <a:ext uri="{FF2B5EF4-FFF2-40B4-BE49-F238E27FC236}">
                <a16:creationId xmlns:a16="http://schemas.microsoft.com/office/drawing/2014/main" id="{A250FFAA-EC93-ABBD-7C0F-7332AD8AAE2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903648" y="1140475"/>
            <a:ext cx="5852172" cy="4389129"/>
          </a:xfrm>
          <a:prstGeom prst="rect">
            <a:avLst/>
          </a:prstGeom>
        </p:spPr>
      </p:pic>
    </p:spTree>
    <p:extLst>
      <p:ext uri="{BB962C8B-B14F-4D97-AF65-F5344CB8AC3E}">
        <p14:creationId xmlns:p14="http://schemas.microsoft.com/office/powerpoint/2010/main" val="1671073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barn(inVertical)">
                                      <p:cBhvr>
                                        <p:cTn id="12"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8" name="Hình chữ nhật 7">
            <a:extLst>
              <a:ext uri="{FF2B5EF4-FFF2-40B4-BE49-F238E27FC236}">
                <a16:creationId xmlns:a16="http://schemas.microsoft.com/office/drawing/2014/main" id="{41EA26A0-6727-485B-AC51-32E151947FB0}"/>
              </a:ext>
            </a:extLst>
          </p:cNvPr>
          <p:cNvSpPr/>
          <p:nvPr/>
        </p:nvSpPr>
        <p:spPr>
          <a:xfrm>
            <a:off x="-21780" y="-16807"/>
            <a:ext cx="12213780" cy="6858000"/>
          </a:xfrm>
          <a:prstGeom prst="rect">
            <a:avLst/>
          </a:prstGeom>
          <a:solidFill>
            <a:srgbClr val="C7A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5E1DEF1-3027-4481-A8E5-90A3D25098A3}"/>
              </a:ext>
            </a:extLst>
          </p:cNvPr>
          <p:cNvSpPr/>
          <p:nvPr/>
        </p:nvSpPr>
        <p:spPr>
          <a:xfrm>
            <a:off x="-5608227" y="-2092834"/>
            <a:ext cx="12213780" cy="1136370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508A5292-31D2-456E-98DE-83733FE1BE39}"/>
              </a:ext>
            </a:extLst>
          </p:cNvPr>
          <p:cNvSpPr/>
          <p:nvPr/>
        </p:nvSpPr>
        <p:spPr>
          <a:xfrm>
            <a:off x="-5335093" y="1475605"/>
            <a:ext cx="3200400" cy="3873175"/>
          </a:xfrm>
          <a:prstGeom prst="roundRect">
            <a:avLst>
              <a:gd name="adj" fmla="val 8504"/>
            </a:avLst>
          </a:prstGeom>
          <a:solidFill>
            <a:srgbClr val="AC75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BF7ABAB-70DC-4B06-8637-1C1B69C95012}"/>
              </a:ext>
            </a:extLst>
          </p:cNvPr>
          <p:cNvSpPr txBox="1"/>
          <p:nvPr/>
        </p:nvSpPr>
        <p:spPr>
          <a:xfrm>
            <a:off x="13888096" y="1320998"/>
            <a:ext cx="5057775" cy="830997"/>
          </a:xfrm>
          <a:prstGeom prst="rect">
            <a:avLst/>
          </a:prstGeom>
          <a:noFill/>
        </p:spPr>
        <p:txBody>
          <a:bodyPr wrap="square" rtlCol="0">
            <a:spAutoFit/>
          </a:bodyPr>
          <a:lstStyle/>
          <a:p>
            <a:r>
              <a:rPr lang="en-US" sz="4800" b="1">
                <a:solidFill>
                  <a:srgbClr val="C7A1E3"/>
                </a:solidFill>
                <a:latin typeface="Arial" panose="020B0604020202020204" pitchFamily="34" charset="0"/>
                <a:cs typeface="Arial" panose="020B0604020202020204" pitchFamily="34" charset="0"/>
              </a:rPr>
              <a:t>NỘI DUNG 4 Ý 2</a:t>
            </a:r>
          </a:p>
        </p:txBody>
      </p:sp>
      <p:sp>
        <p:nvSpPr>
          <p:cNvPr id="19" name="TextBox 18">
            <a:extLst>
              <a:ext uri="{FF2B5EF4-FFF2-40B4-BE49-F238E27FC236}">
                <a16:creationId xmlns:a16="http://schemas.microsoft.com/office/drawing/2014/main" id="{AEE4D39D-A51F-4AA6-97B5-E70AD46F0620}"/>
              </a:ext>
            </a:extLst>
          </p:cNvPr>
          <p:cNvSpPr txBox="1"/>
          <p:nvPr/>
        </p:nvSpPr>
        <p:spPr>
          <a:xfrm>
            <a:off x="15488296" y="2164560"/>
            <a:ext cx="5057775" cy="523220"/>
          </a:xfrm>
          <a:prstGeom prst="rect">
            <a:avLst/>
          </a:prstGeom>
          <a:noFill/>
        </p:spPr>
        <p:txBody>
          <a:bodyPr wrap="square" rtlCol="0">
            <a:spAutoFit/>
          </a:bodyPr>
          <a:lstStyle/>
          <a:p>
            <a:r>
              <a:rPr lang="en-US" sz="2800">
                <a:solidFill>
                  <a:srgbClr val="C7A1E3"/>
                </a:solidFill>
                <a:latin typeface="Arial" panose="020B0604020202020204" pitchFamily="34" charset="0"/>
                <a:cs typeface="Arial" panose="020B0604020202020204" pitchFamily="34" charset="0"/>
              </a:rPr>
              <a:t>Thuyết trình ở đây</a:t>
            </a:r>
          </a:p>
        </p:txBody>
      </p:sp>
      <p:sp>
        <p:nvSpPr>
          <p:cNvPr id="3" name="TextBox 2">
            <a:extLst>
              <a:ext uri="{FF2B5EF4-FFF2-40B4-BE49-F238E27FC236}">
                <a16:creationId xmlns:a16="http://schemas.microsoft.com/office/drawing/2014/main" id="{3CE2179C-4DFA-44D6-9C29-CDC3FE429C87}"/>
              </a:ext>
            </a:extLst>
          </p:cNvPr>
          <p:cNvSpPr txBox="1"/>
          <p:nvPr/>
        </p:nvSpPr>
        <p:spPr>
          <a:xfrm>
            <a:off x="6878687" y="1810617"/>
            <a:ext cx="4594860" cy="1754326"/>
          </a:xfrm>
          <a:prstGeom prst="rect">
            <a:avLst/>
          </a:prstGeom>
          <a:noFill/>
        </p:spPr>
        <p:txBody>
          <a:bodyPr wrap="square" rtlCol="0">
            <a:spAutoFit/>
          </a:bodyPr>
          <a:lstStyle/>
          <a:p>
            <a:pPr algn="ctr"/>
            <a:r>
              <a:rPr lang="en-US" sz="5400" b="1">
                <a:solidFill>
                  <a:srgbClr val="7030A0"/>
                </a:solidFill>
                <a:latin typeface="Arial" panose="020B0604020202020204" pitchFamily="34" charset="0"/>
                <a:cs typeface="Arial" panose="020B0604020202020204" pitchFamily="34" charset="0"/>
              </a:rPr>
              <a:t>Thanks For Watching!</a:t>
            </a:r>
          </a:p>
        </p:txBody>
      </p:sp>
      <p:sp>
        <p:nvSpPr>
          <p:cNvPr id="9" name="TextBox 8">
            <a:extLst>
              <a:ext uri="{FF2B5EF4-FFF2-40B4-BE49-F238E27FC236}">
                <a16:creationId xmlns:a16="http://schemas.microsoft.com/office/drawing/2014/main" id="{9402F90E-CE71-4552-AFC6-94148049E848}"/>
              </a:ext>
            </a:extLst>
          </p:cNvPr>
          <p:cNvSpPr txBox="1"/>
          <p:nvPr/>
        </p:nvSpPr>
        <p:spPr>
          <a:xfrm>
            <a:off x="343965" y="3575029"/>
            <a:ext cx="5057775" cy="830997"/>
          </a:xfrm>
          <a:prstGeom prst="rect">
            <a:avLst/>
          </a:prstGeom>
          <a:noFill/>
        </p:spPr>
        <p:txBody>
          <a:bodyPr wrap="square" rtlCol="0">
            <a:spAutoFit/>
          </a:bodyPr>
          <a:lstStyle/>
          <a:p>
            <a:pPr algn="ctr"/>
            <a:r>
              <a:rPr lang="en-US" sz="4800" b="1" err="1">
                <a:solidFill>
                  <a:srgbClr val="C7A1E3"/>
                </a:solidFill>
                <a:latin typeface="Arial" panose="020B0604020202020204" pitchFamily="34" charset="0"/>
                <a:cs typeface="Arial" panose="020B0604020202020204" pitchFamily="34" charset="0"/>
              </a:rPr>
              <a:t>Nhóm</a:t>
            </a:r>
            <a:r>
              <a:rPr lang="en-US" sz="4800" b="1">
                <a:solidFill>
                  <a:srgbClr val="C7A1E3"/>
                </a:solidFill>
                <a:latin typeface="Arial" panose="020B0604020202020204" pitchFamily="34" charset="0"/>
                <a:cs typeface="Arial" panose="020B0604020202020204" pitchFamily="34" charset="0"/>
              </a:rPr>
              <a:t> 8</a:t>
            </a:r>
          </a:p>
        </p:txBody>
      </p:sp>
      <p:sp>
        <p:nvSpPr>
          <p:cNvPr id="7" name="TextBox 6">
            <a:extLst>
              <a:ext uri="{FF2B5EF4-FFF2-40B4-BE49-F238E27FC236}">
                <a16:creationId xmlns:a16="http://schemas.microsoft.com/office/drawing/2014/main" id="{053BF45C-2304-47EB-8688-3C60FED2C107}"/>
              </a:ext>
            </a:extLst>
          </p:cNvPr>
          <p:cNvSpPr txBox="1"/>
          <p:nvPr/>
        </p:nvSpPr>
        <p:spPr>
          <a:xfrm>
            <a:off x="7514653" y="3575029"/>
            <a:ext cx="3166280" cy="400110"/>
          </a:xfrm>
          <a:prstGeom prst="rect">
            <a:avLst/>
          </a:prstGeom>
          <a:noFill/>
        </p:spPr>
        <p:txBody>
          <a:bodyPr wrap="square" rtlCol="0">
            <a:spAutoFit/>
          </a:bodyPr>
          <a:lstStyle/>
          <a:p>
            <a:pPr algn="ctr"/>
            <a:r>
              <a:rPr lang="en-US" sz="2000">
                <a:solidFill>
                  <a:srgbClr val="7030A0"/>
                </a:solidFill>
                <a:latin typeface="Arial" panose="020B0604020202020204" pitchFamily="34" charset="0"/>
                <a:cs typeface="Arial" panose="020B0604020202020204" pitchFamily="34" charset="0"/>
              </a:rPr>
              <a:t>Any Question?</a:t>
            </a:r>
          </a:p>
        </p:txBody>
      </p:sp>
      <p:sp>
        <p:nvSpPr>
          <p:cNvPr id="10" name="Hình Bầu dục 1">
            <a:extLst>
              <a:ext uri="{FF2B5EF4-FFF2-40B4-BE49-F238E27FC236}">
                <a16:creationId xmlns:a16="http://schemas.microsoft.com/office/drawing/2014/main" id="{3A8A8429-CE01-F45B-D17A-ED6601F42C94}"/>
              </a:ext>
            </a:extLst>
          </p:cNvPr>
          <p:cNvSpPr/>
          <p:nvPr/>
        </p:nvSpPr>
        <p:spPr>
          <a:xfrm>
            <a:off x="2079750" y="1679721"/>
            <a:ext cx="1586204" cy="1492898"/>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9331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7" name="Hình Bầu dục 6">
            <a:extLst>
              <a:ext uri="{FF2B5EF4-FFF2-40B4-BE49-F238E27FC236}">
                <a16:creationId xmlns:a16="http://schemas.microsoft.com/office/drawing/2014/main" id="{E9078CB8-1169-4F88-BF63-FD3834438AD2}"/>
              </a:ext>
            </a:extLst>
          </p:cNvPr>
          <p:cNvSpPr/>
          <p:nvPr/>
        </p:nvSpPr>
        <p:spPr>
          <a:xfrm>
            <a:off x="1688841" y="-820615"/>
            <a:ext cx="8885374" cy="8359749"/>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ình Bầu dục 7">
            <a:extLst>
              <a:ext uri="{FF2B5EF4-FFF2-40B4-BE49-F238E27FC236}">
                <a16:creationId xmlns:a16="http://schemas.microsoft.com/office/drawing/2014/main" id="{EF475D56-E5E3-42F9-B66B-D6FC8B2E233F}"/>
              </a:ext>
            </a:extLst>
          </p:cNvPr>
          <p:cNvSpPr/>
          <p:nvPr/>
        </p:nvSpPr>
        <p:spPr>
          <a:xfrm>
            <a:off x="2250831" y="105508"/>
            <a:ext cx="7499821" cy="7104184"/>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ình Bầu dục 8">
            <a:extLst>
              <a:ext uri="{FF2B5EF4-FFF2-40B4-BE49-F238E27FC236}">
                <a16:creationId xmlns:a16="http://schemas.microsoft.com/office/drawing/2014/main" id="{0AAF0C6C-D41F-4C19-BA0F-1E92F530B2F1}"/>
              </a:ext>
            </a:extLst>
          </p:cNvPr>
          <p:cNvSpPr/>
          <p:nvPr/>
        </p:nvSpPr>
        <p:spPr>
          <a:xfrm>
            <a:off x="8391210" y="5505160"/>
            <a:ext cx="847038" cy="84840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ình Bầu dục 9">
            <a:extLst>
              <a:ext uri="{FF2B5EF4-FFF2-40B4-BE49-F238E27FC236}">
                <a16:creationId xmlns:a16="http://schemas.microsoft.com/office/drawing/2014/main" id="{BF977A50-0332-4EBA-8872-052DD4FB18C4}"/>
              </a:ext>
            </a:extLst>
          </p:cNvPr>
          <p:cNvSpPr/>
          <p:nvPr/>
        </p:nvSpPr>
        <p:spPr>
          <a:xfrm>
            <a:off x="2761287" y="799041"/>
            <a:ext cx="809800" cy="790552"/>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ình Bầu dục 10">
            <a:extLst>
              <a:ext uri="{FF2B5EF4-FFF2-40B4-BE49-F238E27FC236}">
                <a16:creationId xmlns:a16="http://schemas.microsoft.com/office/drawing/2014/main" id="{1986621E-68D8-43E0-9ADA-00802C4455A0}"/>
              </a:ext>
            </a:extLst>
          </p:cNvPr>
          <p:cNvSpPr/>
          <p:nvPr/>
        </p:nvSpPr>
        <p:spPr>
          <a:xfrm>
            <a:off x="3378623" y="5540508"/>
            <a:ext cx="384928" cy="38885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ình Bầu dục 11">
            <a:extLst>
              <a:ext uri="{FF2B5EF4-FFF2-40B4-BE49-F238E27FC236}">
                <a16:creationId xmlns:a16="http://schemas.microsoft.com/office/drawing/2014/main" id="{89DDA234-51FF-4B2C-AD05-D19B1AE88446}"/>
              </a:ext>
            </a:extLst>
          </p:cNvPr>
          <p:cNvSpPr/>
          <p:nvPr/>
        </p:nvSpPr>
        <p:spPr>
          <a:xfrm>
            <a:off x="8554638" y="1395166"/>
            <a:ext cx="384928" cy="38885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ình Bầu dục 12">
            <a:extLst>
              <a:ext uri="{FF2B5EF4-FFF2-40B4-BE49-F238E27FC236}">
                <a16:creationId xmlns:a16="http://schemas.microsoft.com/office/drawing/2014/main" id="{1AAC28A0-E787-4D80-A40B-8FC1AC4C01F2}"/>
              </a:ext>
            </a:extLst>
          </p:cNvPr>
          <p:cNvSpPr/>
          <p:nvPr/>
        </p:nvSpPr>
        <p:spPr>
          <a:xfrm>
            <a:off x="3510727" y="1095644"/>
            <a:ext cx="5141859" cy="4833718"/>
          </a:xfrm>
          <a:prstGeom prst="ellipse">
            <a:avLst/>
          </a:prstGeom>
          <a:noFill/>
          <a:ln w="3270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ình Bầu dục 13">
            <a:extLst>
              <a:ext uri="{FF2B5EF4-FFF2-40B4-BE49-F238E27FC236}">
                <a16:creationId xmlns:a16="http://schemas.microsoft.com/office/drawing/2014/main" id="{7C0E279A-D995-456B-BD15-2986A72E556A}"/>
              </a:ext>
            </a:extLst>
          </p:cNvPr>
          <p:cNvSpPr/>
          <p:nvPr/>
        </p:nvSpPr>
        <p:spPr>
          <a:xfrm>
            <a:off x="4035075" y="1452314"/>
            <a:ext cx="4131426" cy="3948066"/>
          </a:xfrm>
          <a:prstGeom prst="ellipse">
            <a:avLst/>
          </a:prstGeom>
          <a:noFill/>
          <a:ln w="857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ình Bầu dục 14">
            <a:extLst>
              <a:ext uri="{FF2B5EF4-FFF2-40B4-BE49-F238E27FC236}">
                <a16:creationId xmlns:a16="http://schemas.microsoft.com/office/drawing/2014/main" id="{79DC885D-FB7F-4B2A-994A-7C4A21D43512}"/>
              </a:ext>
            </a:extLst>
          </p:cNvPr>
          <p:cNvSpPr/>
          <p:nvPr/>
        </p:nvSpPr>
        <p:spPr>
          <a:xfrm>
            <a:off x="4350418" y="1792896"/>
            <a:ext cx="3562219" cy="3266902"/>
          </a:xfrm>
          <a:prstGeom prst="ellipse">
            <a:avLst/>
          </a:prstGeom>
          <a:noFill/>
          <a:ln w="3270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ình Bầu dục 5">
            <a:extLst>
              <a:ext uri="{FF2B5EF4-FFF2-40B4-BE49-F238E27FC236}">
                <a16:creationId xmlns:a16="http://schemas.microsoft.com/office/drawing/2014/main" id="{31FACC41-BF97-4C8D-8A8E-67B790AE0E8C}"/>
              </a:ext>
            </a:extLst>
          </p:cNvPr>
          <p:cNvSpPr/>
          <p:nvPr/>
        </p:nvSpPr>
        <p:spPr>
          <a:xfrm>
            <a:off x="3158836" y="706582"/>
            <a:ext cx="5780729" cy="557784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ình Bầu dục 1">
            <a:extLst>
              <a:ext uri="{FF2B5EF4-FFF2-40B4-BE49-F238E27FC236}">
                <a16:creationId xmlns:a16="http://schemas.microsoft.com/office/drawing/2014/main" id="{1D4A78A2-2BAD-4828-BEE7-C2626465F806}"/>
              </a:ext>
            </a:extLst>
          </p:cNvPr>
          <p:cNvSpPr/>
          <p:nvPr/>
        </p:nvSpPr>
        <p:spPr>
          <a:xfrm>
            <a:off x="5302898" y="1838131"/>
            <a:ext cx="1586204" cy="1492898"/>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ộp Văn bản 2">
            <a:extLst>
              <a:ext uri="{FF2B5EF4-FFF2-40B4-BE49-F238E27FC236}">
                <a16:creationId xmlns:a16="http://schemas.microsoft.com/office/drawing/2014/main" id="{E2EA52C6-52DF-449D-95B1-F06D29833EEA}"/>
              </a:ext>
            </a:extLst>
          </p:cNvPr>
          <p:cNvSpPr txBox="1"/>
          <p:nvPr/>
        </p:nvSpPr>
        <p:spPr>
          <a:xfrm>
            <a:off x="4273425" y="3450622"/>
            <a:ext cx="3645147" cy="707886"/>
          </a:xfrm>
          <a:prstGeom prst="rect">
            <a:avLst/>
          </a:prstGeom>
          <a:noFill/>
        </p:spPr>
        <p:txBody>
          <a:bodyPr wrap="square" rtlCol="0">
            <a:spAutoFit/>
          </a:bodyPr>
          <a:lstStyle/>
          <a:p>
            <a:pPr algn="ctr"/>
            <a:r>
              <a:rPr lang="en-US" sz="4000" b="1" err="1">
                <a:solidFill>
                  <a:schemeClr val="accent6">
                    <a:lumMod val="40000"/>
                    <a:lumOff val="60000"/>
                  </a:schemeClr>
                </a:solidFill>
                <a:latin typeface="Arial" panose="020B0604020202020204" pitchFamily="34" charset="0"/>
                <a:cs typeface="Arial" panose="020B0604020202020204" pitchFamily="34" charset="0"/>
              </a:rPr>
              <a:t>Nhóm</a:t>
            </a:r>
            <a:r>
              <a:rPr lang="en-US" sz="4000" b="1">
                <a:solidFill>
                  <a:schemeClr val="accent6">
                    <a:lumMod val="40000"/>
                    <a:lumOff val="60000"/>
                  </a:schemeClr>
                </a:solidFill>
                <a:latin typeface="Arial" panose="020B0604020202020204" pitchFamily="34" charset="0"/>
                <a:cs typeface="Arial" panose="020B0604020202020204" pitchFamily="34" charset="0"/>
              </a:rPr>
              <a:t> 8</a:t>
            </a:r>
          </a:p>
        </p:txBody>
      </p:sp>
      <p:sp>
        <p:nvSpPr>
          <p:cNvPr id="16" name="Hình chữ nhật: Góc Tròn 15">
            <a:extLst>
              <a:ext uri="{FF2B5EF4-FFF2-40B4-BE49-F238E27FC236}">
                <a16:creationId xmlns:a16="http://schemas.microsoft.com/office/drawing/2014/main" id="{682B13D8-CBD0-41B7-B446-2155CED2783D}"/>
              </a:ext>
            </a:extLst>
          </p:cNvPr>
          <p:cNvSpPr/>
          <p:nvPr/>
        </p:nvSpPr>
        <p:spPr>
          <a:xfrm rot="9453539">
            <a:off x="-9122934" y="2706700"/>
            <a:ext cx="1464212" cy="1467196"/>
          </a:xfrm>
          <a:prstGeom prst="roundRect">
            <a:avLst>
              <a:gd name="adj" fmla="val 12125"/>
            </a:avLst>
          </a:prstGeom>
          <a:blipFill dpi="0" rotWithShape="1">
            <a:blip r:embed="rId3">
              <a:extLst>
                <a:ext uri="{28A0092B-C50C-407E-A947-70E740481C1C}">
                  <a14:useLocalDpi xmlns:a14="http://schemas.microsoft.com/office/drawing/2010/main" val="0"/>
                </a:ext>
              </a:extLst>
            </a:blip>
            <a:srcRect/>
            <a:stretch>
              <a:fillRect/>
            </a:stretch>
          </a:bli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Hình chữ nhật: Góc Tròn 23">
            <a:extLst>
              <a:ext uri="{FF2B5EF4-FFF2-40B4-BE49-F238E27FC236}">
                <a16:creationId xmlns:a16="http://schemas.microsoft.com/office/drawing/2014/main" id="{C5E77585-F96F-448B-8748-018D4FDB2092}"/>
              </a:ext>
            </a:extLst>
          </p:cNvPr>
          <p:cNvSpPr/>
          <p:nvPr/>
        </p:nvSpPr>
        <p:spPr>
          <a:xfrm>
            <a:off x="4478371" y="-2532378"/>
            <a:ext cx="3223066" cy="733946"/>
          </a:xfrm>
          <a:prstGeom prst="roundRect">
            <a:avLst>
              <a:gd name="adj" fmla="val 4235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rial" panose="020B0604020202020204" pitchFamily="34" charset="0"/>
                <a:cs typeface="Arial" panose="020B0604020202020204" pitchFamily="34" charset="0"/>
              </a:rPr>
              <a:t>Thành viên trong nhóm</a:t>
            </a:r>
          </a:p>
        </p:txBody>
      </p:sp>
      <p:sp>
        <p:nvSpPr>
          <p:cNvPr id="25" name="Hình chữ nhật: Góc Tròn 24">
            <a:extLst>
              <a:ext uri="{FF2B5EF4-FFF2-40B4-BE49-F238E27FC236}">
                <a16:creationId xmlns:a16="http://schemas.microsoft.com/office/drawing/2014/main" id="{54FE2678-5ACB-4C1D-A57C-57BEA9DFD599}"/>
              </a:ext>
            </a:extLst>
          </p:cNvPr>
          <p:cNvSpPr/>
          <p:nvPr/>
        </p:nvSpPr>
        <p:spPr>
          <a:xfrm>
            <a:off x="2788656" y="7994583"/>
            <a:ext cx="1493824" cy="416327"/>
          </a:xfrm>
          <a:prstGeom prst="roundRect">
            <a:avLst>
              <a:gd name="adj" fmla="val 4235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rial" panose="020B0604020202020204" pitchFamily="34" charset="0"/>
                <a:cs typeface="Arial" panose="020B0604020202020204" pitchFamily="34" charset="0"/>
              </a:rPr>
              <a:t>Tên</a:t>
            </a:r>
          </a:p>
        </p:txBody>
      </p:sp>
      <p:sp>
        <p:nvSpPr>
          <p:cNvPr id="26" name="Hình chữ nhật: Góc Tròn 25">
            <a:extLst>
              <a:ext uri="{FF2B5EF4-FFF2-40B4-BE49-F238E27FC236}">
                <a16:creationId xmlns:a16="http://schemas.microsoft.com/office/drawing/2014/main" id="{562F0802-C29B-4ADF-8AEB-DFBC803355B3}"/>
              </a:ext>
            </a:extLst>
          </p:cNvPr>
          <p:cNvSpPr/>
          <p:nvPr/>
        </p:nvSpPr>
        <p:spPr>
          <a:xfrm>
            <a:off x="4478887" y="9414864"/>
            <a:ext cx="1493824" cy="416328"/>
          </a:xfrm>
          <a:prstGeom prst="roundRect">
            <a:avLst>
              <a:gd name="adj" fmla="val 4235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rial" panose="020B0604020202020204" pitchFamily="34" charset="0"/>
                <a:cs typeface="Arial" panose="020B0604020202020204" pitchFamily="34" charset="0"/>
              </a:rPr>
              <a:t>Tên (1)</a:t>
            </a:r>
          </a:p>
        </p:txBody>
      </p:sp>
      <p:sp>
        <p:nvSpPr>
          <p:cNvPr id="27" name="Hình chữ nhật: Góc Tròn 26">
            <a:extLst>
              <a:ext uri="{FF2B5EF4-FFF2-40B4-BE49-F238E27FC236}">
                <a16:creationId xmlns:a16="http://schemas.microsoft.com/office/drawing/2014/main" id="{CB647739-C211-45CB-91F9-E66DECF55EA1}"/>
              </a:ext>
            </a:extLst>
          </p:cNvPr>
          <p:cNvSpPr/>
          <p:nvPr/>
        </p:nvSpPr>
        <p:spPr>
          <a:xfrm>
            <a:off x="6191536" y="11075216"/>
            <a:ext cx="1493824" cy="416327"/>
          </a:xfrm>
          <a:prstGeom prst="roundRect">
            <a:avLst>
              <a:gd name="adj" fmla="val 4235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rial" panose="020B0604020202020204" pitchFamily="34" charset="0"/>
                <a:cs typeface="Arial" panose="020B0604020202020204" pitchFamily="34" charset="0"/>
              </a:rPr>
              <a:t>Tên (2)</a:t>
            </a:r>
          </a:p>
        </p:txBody>
      </p:sp>
      <p:sp>
        <p:nvSpPr>
          <p:cNvPr id="28" name="Hình chữ nhật: Góc Tròn 27">
            <a:extLst>
              <a:ext uri="{FF2B5EF4-FFF2-40B4-BE49-F238E27FC236}">
                <a16:creationId xmlns:a16="http://schemas.microsoft.com/office/drawing/2014/main" id="{E9BA0556-A9E1-4456-92AE-88F5F2112CF6}"/>
              </a:ext>
            </a:extLst>
          </p:cNvPr>
          <p:cNvSpPr/>
          <p:nvPr/>
        </p:nvSpPr>
        <p:spPr>
          <a:xfrm>
            <a:off x="7888960" y="12459031"/>
            <a:ext cx="1493824" cy="427625"/>
          </a:xfrm>
          <a:prstGeom prst="roundRect">
            <a:avLst>
              <a:gd name="adj" fmla="val 4235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rial" panose="020B0604020202020204" pitchFamily="34" charset="0"/>
                <a:cs typeface="Arial" panose="020B0604020202020204" pitchFamily="34" charset="0"/>
              </a:rPr>
              <a:t>Tên (3)</a:t>
            </a:r>
          </a:p>
        </p:txBody>
      </p:sp>
    </p:spTree>
    <p:extLst>
      <p:ext uri="{BB962C8B-B14F-4D97-AF65-F5344CB8AC3E}">
        <p14:creationId xmlns:p14="http://schemas.microsoft.com/office/powerpoint/2010/main" val="196019656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6" name="Hình Bầu dục 5">
            <a:extLst>
              <a:ext uri="{FF2B5EF4-FFF2-40B4-BE49-F238E27FC236}">
                <a16:creationId xmlns:a16="http://schemas.microsoft.com/office/drawing/2014/main" id="{31FACC41-BF97-4C8D-8A8E-67B790AE0E8C}"/>
              </a:ext>
            </a:extLst>
          </p:cNvPr>
          <p:cNvSpPr/>
          <p:nvPr/>
        </p:nvSpPr>
        <p:spPr>
          <a:xfrm>
            <a:off x="3166187" y="-6851096"/>
            <a:ext cx="5859625" cy="571033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ình Bầu dục 6">
            <a:extLst>
              <a:ext uri="{FF2B5EF4-FFF2-40B4-BE49-F238E27FC236}">
                <a16:creationId xmlns:a16="http://schemas.microsoft.com/office/drawing/2014/main" id="{E9078CB8-1169-4F88-BF63-FD3834438AD2}"/>
              </a:ext>
            </a:extLst>
          </p:cNvPr>
          <p:cNvSpPr/>
          <p:nvPr/>
        </p:nvSpPr>
        <p:spPr>
          <a:xfrm>
            <a:off x="-2359152" y="-4297680"/>
            <a:ext cx="16898112" cy="14923007"/>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ình Bầu dục 7">
            <a:extLst>
              <a:ext uri="{FF2B5EF4-FFF2-40B4-BE49-F238E27FC236}">
                <a16:creationId xmlns:a16="http://schemas.microsoft.com/office/drawing/2014/main" id="{EF475D56-E5E3-42F9-B66B-D6FC8B2E233F}"/>
              </a:ext>
            </a:extLst>
          </p:cNvPr>
          <p:cNvSpPr/>
          <p:nvPr/>
        </p:nvSpPr>
        <p:spPr>
          <a:xfrm>
            <a:off x="-1481327" y="-3419856"/>
            <a:ext cx="15087600" cy="13222224"/>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ình Bầu dục 8">
            <a:extLst>
              <a:ext uri="{FF2B5EF4-FFF2-40B4-BE49-F238E27FC236}">
                <a16:creationId xmlns:a16="http://schemas.microsoft.com/office/drawing/2014/main" id="{0AAF0C6C-D41F-4C19-BA0F-1E92F530B2F1}"/>
              </a:ext>
            </a:extLst>
          </p:cNvPr>
          <p:cNvSpPr/>
          <p:nvPr/>
        </p:nvSpPr>
        <p:spPr>
          <a:xfrm>
            <a:off x="10914954" y="7516840"/>
            <a:ext cx="847038" cy="84840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ình Bầu dục 9">
            <a:extLst>
              <a:ext uri="{FF2B5EF4-FFF2-40B4-BE49-F238E27FC236}">
                <a16:creationId xmlns:a16="http://schemas.microsoft.com/office/drawing/2014/main" id="{BF977A50-0332-4EBA-8872-052DD4FB18C4}"/>
              </a:ext>
            </a:extLst>
          </p:cNvPr>
          <p:cNvSpPr/>
          <p:nvPr/>
        </p:nvSpPr>
        <p:spPr>
          <a:xfrm>
            <a:off x="1042215" y="-1029759"/>
            <a:ext cx="809800" cy="790552"/>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ình Bầu dục 10">
            <a:extLst>
              <a:ext uri="{FF2B5EF4-FFF2-40B4-BE49-F238E27FC236}">
                <a16:creationId xmlns:a16="http://schemas.microsoft.com/office/drawing/2014/main" id="{1986621E-68D8-43E0-9ADA-00802C4455A0}"/>
              </a:ext>
            </a:extLst>
          </p:cNvPr>
          <p:cNvSpPr/>
          <p:nvPr/>
        </p:nvSpPr>
        <p:spPr>
          <a:xfrm>
            <a:off x="849751" y="7175353"/>
            <a:ext cx="384928" cy="38885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ình Bầu dục 11">
            <a:extLst>
              <a:ext uri="{FF2B5EF4-FFF2-40B4-BE49-F238E27FC236}">
                <a16:creationId xmlns:a16="http://schemas.microsoft.com/office/drawing/2014/main" id="{89DDA234-51FF-4B2C-AD05-D19B1AE88446}"/>
              </a:ext>
            </a:extLst>
          </p:cNvPr>
          <p:cNvSpPr/>
          <p:nvPr/>
        </p:nvSpPr>
        <p:spPr>
          <a:xfrm>
            <a:off x="10434440" y="-1328636"/>
            <a:ext cx="384928" cy="38885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ình Bầu dục 1">
            <a:extLst>
              <a:ext uri="{FF2B5EF4-FFF2-40B4-BE49-F238E27FC236}">
                <a16:creationId xmlns:a16="http://schemas.microsoft.com/office/drawing/2014/main" id="{1D4A78A2-2BAD-4828-BEE7-C2626465F806}"/>
              </a:ext>
            </a:extLst>
          </p:cNvPr>
          <p:cNvSpPr/>
          <p:nvPr/>
        </p:nvSpPr>
        <p:spPr>
          <a:xfrm>
            <a:off x="5302898" y="-3392237"/>
            <a:ext cx="1586204" cy="1492898"/>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ộp Văn bản 2">
            <a:extLst>
              <a:ext uri="{FF2B5EF4-FFF2-40B4-BE49-F238E27FC236}">
                <a16:creationId xmlns:a16="http://schemas.microsoft.com/office/drawing/2014/main" id="{E2EA52C6-52DF-449D-95B1-F06D29833EEA}"/>
              </a:ext>
            </a:extLst>
          </p:cNvPr>
          <p:cNvSpPr txBox="1"/>
          <p:nvPr/>
        </p:nvSpPr>
        <p:spPr>
          <a:xfrm>
            <a:off x="4273425" y="-1779746"/>
            <a:ext cx="3645147" cy="707886"/>
          </a:xfrm>
          <a:prstGeom prst="rect">
            <a:avLst/>
          </a:prstGeom>
          <a:noFill/>
        </p:spPr>
        <p:txBody>
          <a:bodyPr wrap="square" rtlCol="0">
            <a:spAutoFit/>
          </a:bodyPr>
          <a:lstStyle/>
          <a:p>
            <a:pPr algn="ctr"/>
            <a:r>
              <a:rPr lang="en-US" sz="4000" b="1">
                <a:solidFill>
                  <a:schemeClr val="accent6">
                    <a:lumMod val="40000"/>
                    <a:lumOff val="60000"/>
                  </a:schemeClr>
                </a:solidFill>
                <a:latin typeface="Arial" panose="020B0604020202020204" pitchFamily="34" charset="0"/>
                <a:cs typeface="Arial" panose="020B0604020202020204" pitchFamily="34" charset="0"/>
              </a:rPr>
              <a:t>Group Name</a:t>
            </a:r>
          </a:p>
        </p:txBody>
      </p:sp>
      <p:sp>
        <p:nvSpPr>
          <p:cNvPr id="4" name="Hình Bầu dục 3">
            <a:extLst>
              <a:ext uri="{FF2B5EF4-FFF2-40B4-BE49-F238E27FC236}">
                <a16:creationId xmlns:a16="http://schemas.microsoft.com/office/drawing/2014/main" id="{C918A20D-9036-414C-8098-53DEA5F4F0D6}"/>
              </a:ext>
            </a:extLst>
          </p:cNvPr>
          <p:cNvSpPr/>
          <p:nvPr/>
        </p:nvSpPr>
        <p:spPr>
          <a:xfrm>
            <a:off x="3036916" y="499349"/>
            <a:ext cx="6118167" cy="5815925"/>
          </a:xfrm>
          <a:prstGeom prst="ellipse">
            <a:avLst/>
          </a:prstGeom>
          <a:noFill/>
          <a:ln w="3270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ình Bầu dục 12">
            <a:extLst>
              <a:ext uri="{FF2B5EF4-FFF2-40B4-BE49-F238E27FC236}">
                <a16:creationId xmlns:a16="http://schemas.microsoft.com/office/drawing/2014/main" id="{DCA0AF2A-7E27-47C5-B233-857275C9449C}"/>
              </a:ext>
            </a:extLst>
          </p:cNvPr>
          <p:cNvSpPr/>
          <p:nvPr/>
        </p:nvSpPr>
        <p:spPr>
          <a:xfrm>
            <a:off x="3557847" y="864524"/>
            <a:ext cx="5087389" cy="5037512"/>
          </a:xfrm>
          <a:prstGeom prst="ellipse">
            <a:avLst/>
          </a:prstGeom>
          <a:noFill/>
          <a:ln w="857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ình Bầu dục 13">
            <a:extLst>
              <a:ext uri="{FF2B5EF4-FFF2-40B4-BE49-F238E27FC236}">
                <a16:creationId xmlns:a16="http://schemas.microsoft.com/office/drawing/2014/main" id="{889C4FF0-D044-41A4-9451-E6ED49A8D714}"/>
              </a:ext>
            </a:extLst>
          </p:cNvPr>
          <p:cNvSpPr/>
          <p:nvPr/>
        </p:nvSpPr>
        <p:spPr>
          <a:xfrm>
            <a:off x="4127055" y="1481556"/>
            <a:ext cx="3948971" cy="3805339"/>
          </a:xfrm>
          <a:prstGeom prst="ellipse">
            <a:avLst/>
          </a:prstGeom>
          <a:noFill/>
          <a:ln w="3270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ình chữ nhật: Góc Tròn 17">
            <a:extLst>
              <a:ext uri="{FF2B5EF4-FFF2-40B4-BE49-F238E27FC236}">
                <a16:creationId xmlns:a16="http://schemas.microsoft.com/office/drawing/2014/main" id="{9979AFD9-F944-4728-957D-772CA1C03D6E}"/>
              </a:ext>
            </a:extLst>
          </p:cNvPr>
          <p:cNvSpPr/>
          <p:nvPr/>
        </p:nvSpPr>
        <p:spPr>
          <a:xfrm>
            <a:off x="2757362" y="4279353"/>
            <a:ext cx="1493824" cy="416327"/>
          </a:xfrm>
          <a:prstGeom prst="roundRect">
            <a:avLst>
              <a:gd name="adj" fmla="val 4235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rial" panose="020B0604020202020204" pitchFamily="34" charset="0"/>
                <a:cs typeface="Arial" panose="020B0604020202020204" pitchFamily="34" charset="0"/>
              </a:rPr>
              <a:t>20120246</a:t>
            </a:r>
          </a:p>
        </p:txBody>
      </p:sp>
      <p:sp>
        <p:nvSpPr>
          <p:cNvPr id="19" name="Hình chữ nhật: Góc Tròn 18">
            <a:extLst>
              <a:ext uri="{FF2B5EF4-FFF2-40B4-BE49-F238E27FC236}">
                <a16:creationId xmlns:a16="http://schemas.microsoft.com/office/drawing/2014/main" id="{F52380CE-8FDE-4808-822E-B98334E83715}"/>
              </a:ext>
            </a:extLst>
          </p:cNvPr>
          <p:cNvSpPr/>
          <p:nvPr/>
        </p:nvSpPr>
        <p:spPr>
          <a:xfrm>
            <a:off x="4478887" y="4265350"/>
            <a:ext cx="1493824" cy="416328"/>
          </a:xfrm>
          <a:prstGeom prst="roundRect">
            <a:avLst>
              <a:gd name="adj" fmla="val 4235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rial" panose="020B0604020202020204" pitchFamily="34" charset="0"/>
                <a:cs typeface="Arial" panose="020B0604020202020204" pitchFamily="34" charset="0"/>
              </a:rPr>
              <a:t>20120192</a:t>
            </a:r>
          </a:p>
        </p:txBody>
      </p:sp>
      <p:sp>
        <p:nvSpPr>
          <p:cNvPr id="20" name="Hình chữ nhật: Góc Tròn 19">
            <a:extLst>
              <a:ext uri="{FF2B5EF4-FFF2-40B4-BE49-F238E27FC236}">
                <a16:creationId xmlns:a16="http://schemas.microsoft.com/office/drawing/2014/main" id="{9E766C7A-DD76-4490-BC56-D5BCB880D58B}"/>
              </a:ext>
            </a:extLst>
          </p:cNvPr>
          <p:cNvSpPr/>
          <p:nvPr/>
        </p:nvSpPr>
        <p:spPr>
          <a:xfrm>
            <a:off x="6191536" y="4265348"/>
            <a:ext cx="1493824" cy="416327"/>
          </a:xfrm>
          <a:prstGeom prst="roundRect">
            <a:avLst>
              <a:gd name="adj" fmla="val 4235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rial" panose="020B0604020202020204" pitchFamily="34" charset="0"/>
                <a:cs typeface="Arial" panose="020B0604020202020204" pitchFamily="34" charset="0"/>
              </a:rPr>
              <a:t>20120262</a:t>
            </a:r>
          </a:p>
        </p:txBody>
      </p:sp>
      <p:sp>
        <p:nvSpPr>
          <p:cNvPr id="21" name="Hình chữ nhật: Góc Tròn 20">
            <a:extLst>
              <a:ext uri="{FF2B5EF4-FFF2-40B4-BE49-F238E27FC236}">
                <a16:creationId xmlns:a16="http://schemas.microsoft.com/office/drawing/2014/main" id="{7D9A8E85-6A89-4092-BD5D-42814A34D951}"/>
              </a:ext>
            </a:extLst>
          </p:cNvPr>
          <p:cNvSpPr/>
          <p:nvPr/>
        </p:nvSpPr>
        <p:spPr>
          <a:xfrm>
            <a:off x="7888960" y="4229435"/>
            <a:ext cx="1493824" cy="427625"/>
          </a:xfrm>
          <a:prstGeom prst="roundRect">
            <a:avLst>
              <a:gd name="adj" fmla="val 4235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rial" panose="020B0604020202020204" pitchFamily="34" charset="0"/>
                <a:cs typeface="Arial" panose="020B0604020202020204" pitchFamily="34" charset="0"/>
              </a:rPr>
              <a:t>20120267</a:t>
            </a:r>
          </a:p>
        </p:txBody>
      </p:sp>
      <p:sp>
        <p:nvSpPr>
          <p:cNvPr id="22" name="Hình chữ nhật: Góc Tròn 21">
            <a:extLst>
              <a:ext uri="{FF2B5EF4-FFF2-40B4-BE49-F238E27FC236}">
                <a16:creationId xmlns:a16="http://schemas.microsoft.com/office/drawing/2014/main" id="{C405074A-64FF-45BF-8A49-549B1764D0D6}"/>
              </a:ext>
            </a:extLst>
          </p:cNvPr>
          <p:cNvSpPr/>
          <p:nvPr/>
        </p:nvSpPr>
        <p:spPr>
          <a:xfrm>
            <a:off x="4478371" y="1571800"/>
            <a:ext cx="3223066" cy="733946"/>
          </a:xfrm>
          <a:prstGeom prst="roundRect">
            <a:avLst>
              <a:gd name="adj" fmla="val 4235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err="1">
                <a:latin typeface="Arial" panose="020B0604020202020204" pitchFamily="34" charset="0"/>
                <a:cs typeface="Arial" panose="020B0604020202020204" pitchFamily="34" charset="0"/>
              </a:rPr>
              <a:t>Thành</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viên</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nhóm</a:t>
            </a:r>
            <a:endParaRPr lang="en-US" b="1">
              <a:latin typeface="Arial" panose="020B0604020202020204" pitchFamily="34" charset="0"/>
              <a:cs typeface="Arial" panose="020B0604020202020204" pitchFamily="34" charset="0"/>
            </a:endParaRPr>
          </a:p>
        </p:txBody>
      </p:sp>
      <p:sp>
        <p:nvSpPr>
          <p:cNvPr id="23" name="Hình chữ nhật: Góc Tròn 22">
            <a:extLst>
              <a:ext uri="{FF2B5EF4-FFF2-40B4-BE49-F238E27FC236}">
                <a16:creationId xmlns:a16="http://schemas.microsoft.com/office/drawing/2014/main" id="{EEF70203-DF90-471B-9AEF-74585E295DB1}"/>
              </a:ext>
            </a:extLst>
          </p:cNvPr>
          <p:cNvSpPr/>
          <p:nvPr/>
        </p:nvSpPr>
        <p:spPr>
          <a:xfrm>
            <a:off x="6965568" y="11756527"/>
            <a:ext cx="3340608" cy="4133088"/>
          </a:xfrm>
          <a:prstGeom prst="roundRect">
            <a:avLst>
              <a:gd name="adj" fmla="val 11339"/>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Hộp Văn bản 23">
            <a:extLst>
              <a:ext uri="{FF2B5EF4-FFF2-40B4-BE49-F238E27FC236}">
                <a16:creationId xmlns:a16="http://schemas.microsoft.com/office/drawing/2014/main" id="{0598885B-955C-4248-A184-515985F4125E}"/>
              </a:ext>
            </a:extLst>
          </p:cNvPr>
          <p:cNvSpPr txBox="1"/>
          <p:nvPr/>
        </p:nvSpPr>
        <p:spPr>
          <a:xfrm>
            <a:off x="1353989" y="9678347"/>
            <a:ext cx="4657344" cy="707886"/>
          </a:xfrm>
          <a:prstGeom prst="rect">
            <a:avLst/>
          </a:prstGeom>
          <a:noFill/>
        </p:spPr>
        <p:txBody>
          <a:bodyPr wrap="square" rtlCol="0">
            <a:spAutoFit/>
          </a:bodyPr>
          <a:lstStyle/>
          <a:p>
            <a:pPr algn="ctr"/>
            <a:r>
              <a:rPr lang="en-US" sz="4000" b="1">
                <a:latin typeface="Arial" panose="020B0604020202020204" pitchFamily="34" charset="0"/>
                <a:cs typeface="Arial" panose="020B0604020202020204" pitchFamily="34" charset="0"/>
              </a:rPr>
              <a:t>Chủ đề nội dung </a:t>
            </a:r>
          </a:p>
        </p:txBody>
      </p:sp>
      <p:sp>
        <p:nvSpPr>
          <p:cNvPr id="25" name="Hộp Văn bản 24">
            <a:extLst>
              <a:ext uri="{FF2B5EF4-FFF2-40B4-BE49-F238E27FC236}">
                <a16:creationId xmlns:a16="http://schemas.microsoft.com/office/drawing/2014/main" id="{A35258BE-94F4-4407-AE1A-8CEF7A8C3B58}"/>
              </a:ext>
            </a:extLst>
          </p:cNvPr>
          <p:cNvSpPr txBox="1"/>
          <p:nvPr/>
        </p:nvSpPr>
        <p:spPr>
          <a:xfrm>
            <a:off x="1353989" y="17597427"/>
            <a:ext cx="3340608" cy="369332"/>
          </a:xfrm>
          <a:prstGeom prst="rect">
            <a:avLst/>
          </a:prstGeom>
          <a:noFill/>
        </p:spPr>
        <p:txBody>
          <a:bodyPr wrap="square" rtlCol="0">
            <a:spAutoFit/>
          </a:bodyPr>
          <a:lstStyle/>
          <a:p>
            <a:pPr algn="ctr"/>
            <a:r>
              <a:rPr lang="en-US">
                <a:latin typeface="Arial" panose="020B0604020202020204" pitchFamily="34" charset="0"/>
                <a:cs typeface="Arial" panose="020B0604020202020204" pitchFamily="34" charset="0"/>
              </a:rPr>
              <a:t>Ghi chú chủ đề nội dung </a:t>
            </a:r>
          </a:p>
        </p:txBody>
      </p:sp>
      <p:sp>
        <p:nvSpPr>
          <p:cNvPr id="26" name="Rectangle: Rounded Corners 25">
            <a:extLst>
              <a:ext uri="{FF2B5EF4-FFF2-40B4-BE49-F238E27FC236}">
                <a16:creationId xmlns:a16="http://schemas.microsoft.com/office/drawing/2014/main" id="{DAB42628-5B50-17AF-03E7-7624B35886A2}"/>
              </a:ext>
            </a:extLst>
          </p:cNvPr>
          <p:cNvSpPr/>
          <p:nvPr/>
        </p:nvSpPr>
        <p:spPr>
          <a:xfrm>
            <a:off x="2788656" y="2662885"/>
            <a:ext cx="1464212" cy="1467196"/>
          </a:xfrm>
          <a:prstGeom prst="round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err="1"/>
              <a:t>Nguyễn</a:t>
            </a:r>
            <a:r>
              <a:rPr lang="en-US" b="1"/>
              <a:t> </a:t>
            </a:r>
          </a:p>
          <a:p>
            <a:pPr algn="ctr"/>
            <a:r>
              <a:rPr lang="en-US" b="1" err="1"/>
              <a:t>Hoàng</a:t>
            </a:r>
            <a:r>
              <a:rPr lang="en-US" b="1"/>
              <a:t> </a:t>
            </a:r>
          </a:p>
          <a:p>
            <a:pPr algn="ctr"/>
            <a:r>
              <a:rPr lang="en-US" b="1"/>
              <a:t>Anh</a:t>
            </a:r>
          </a:p>
        </p:txBody>
      </p:sp>
      <p:sp>
        <p:nvSpPr>
          <p:cNvPr id="27" name="Rectangle: Rounded Corners 26">
            <a:extLst>
              <a:ext uri="{FF2B5EF4-FFF2-40B4-BE49-F238E27FC236}">
                <a16:creationId xmlns:a16="http://schemas.microsoft.com/office/drawing/2014/main" id="{421200AD-CB78-52F6-38C1-8717CB48537E}"/>
              </a:ext>
            </a:extLst>
          </p:cNvPr>
          <p:cNvSpPr/>
          <p:nvPr/>
        </p:nvSpPr>
        <p:spPr>
          <a:xfrm>
            <a:off x="4487438" y="2673713"/>
            <a:ext cx="1464212" cy="1467196"/>
          </a:xfrm>
          <a:prstGeom prst="round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err="1"/>
              <a:t>Lâm</a:t>
            </a:r>
            <a:r>
              <a:rPr lang="en-US" b="1"/>
              <a:t> </a:t>
            </a:r>
          </a:p>
          <a:p>
            <a:pPr algn="ctr"/>
            <a:r>
              <a:rPr lang="en-US" b="1" err="1"/>
              <a:t>Duy</a:t>
            </a:r>
            <a:endParaRPr lang="en-US" b="1"/>
          </a:p>
          <a:p>
            <a:pPr algn="ctr"/>
            <a:r>
              <a:rPr lang="en-US" b="1"/>
              <a:t> </a:t>
            </a:r>
            <a:r>
              <a:rPr lang="en-US" b="1" err="1"/>
              <a:t>Thiên</a:t>
            </a:r>
            <a:endParaRPr lang="en-US" b="1"/>
          </a:p>
        </p:txBody>
      </p:sp>
      <p:sp>
        <p:nvSpPr>
          <p:cNvPr id="28" name="Rectangle: Rounded Corners 27">
            <a:extLst>
              <a:ext uri="{FF2B5EF4-FFF2-40B4-BE49-F238E27FC236}">
                <a16:creationId xmlns:a16="http://schemas.microsoft.com/office/drawing/2014/main" id="{2F3624C4-FAAD-1AC6-5AF2-D79034789184}"/>
              </a:ext>
            </a:extLst>
          </p:cNvPr>
          <p:cNvSpPr/>
          <p:nvPr/>
        </p:nvSpPr>
        <p:spPr>
          <a:xfrm>
            <a:off x="6186220" y="2679363"/>
            <a:ext cx="1464212" cy="1467196"/>
          </a:xfrm>
          <a:prstGeom prst="round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err="1"/>
              <a:t>Khúc</a:t>
            </a:r>
            <a:endParaRPr lang="en-US" b="1"/>
          </a:p>
          <a:p>
            <a:pPr algn="ctr"/>
            <a:r>
              <a:rPr lang="en-US" b="1" err="1"/>
              <a:t>Khánh</a:t>
            </a:r>
            <a:endParaRPr lang="en-US" b="1"/>
          </a:p>
          <a:p>
            <a:pPr algn="ctr"/>
            <a:r>
              <a:rPr lang="en-US" b="1" err="1"/>
              <a:t>Đăng</a:t>
            </a:r>
            <a:endParaRPr lang="en-US" b="1"/>
          </a:p>
        </p:txBody>
      </p:sp>
      <p:sp>
        <p:nvSpPr>
          <p:cNvPr id="29" name="Rectangle: Rounded Corners 28">
            <a:extLst>
              <a:ext uri="{FF2B5EF4-FFF2-40B4-BE49-F238E27FC236}">
                <a16:creationId xmlns:a16="http://schemas.microsoft.com/office/drawing/2014/main" id="{EEF8FDC3-FB2E-4D8D-F93C-EA07961DB0ED}"/>
              </a:ext>
            </a:extLst>
          </p:cNvPr>
          <p:cNvSpPr/>
          <p:nvPr/>
        </p:nvSpPr>
        <p:spPr>
          <a:xfrm>
            <a:off x="7935228" y="2662885"/>
            <a:ext cx="1464212" cy="1467196"/>
          </a:xfrm>
          <a:prstGeom prst="round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err="1"/>
              <a:t>Nguyễn</a:t>
            </a:r>
            <a:r>
              <a:rPr lang="en-US" b="1"/>
              <a:t> </a:t>
            </a:r>
            <a:r>
              <a:rPr lang="en-US" b="1" err="1"/>
              <a:t>Tiến</a:t>
            </a:r>
            <a:r>
              <a:rPr lang="en-US" b="1"/>
              <a:t> </a:t>
            </a:r>
          </a:p>
          <a:p>
            <a:pPr algn="ctr"/>
            <a:r>
              <a:rPr lang="en-US" b="1" err="1"/>
              <a:t>Đạt</a:t>
            </a:r>
            <a:endParaRPr lang="en-US" b="1"/>
          </a:p>
        </p:txBody>
      </p:sp>
    </p:spTree>
    <p:extLst>
      <p:ext uri="{BB962C8B-B14F-4D97-AF65-F5344CB8AC3E}">
        <p14:creationId xmlns:p14="http://schemas.microsoft.com/office/powerpoint/2010/main" val="322694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3F169B0-066E-F968-24CA-24FC4613B517}"/>
              </a:ext>
            </a:extLst>
          </p:cNvPr>
          <p:cNvGrpSpPr/>
          <p:nvPr/>
        </p:nvGrpSpPr>
        <p:grpSpPr>
          <a:xfrm>
            <a:off x="6965568" y="1375595"/>
            <a:ext cx="3340608" cy="4133088"/>
            <a:chOff x="6965568" y="1375595"/>
            <a:chExt cx="3340608" cy="4133088"/>
          </a:xfrm>
        </p:grpSpPr>
        <p:sp>
          <p:nvSpPr>
            <p:cNvPr id="23" name="Hình chữ nhật: Góc Tròn 22">
              <a:extLst>
                <a:ext uri="{FF2B5EF4-FFF2-40B4-BE49-F238E27FC236}">
                  <a16:creationId xmlns:a16="http://schemas.microsoft.com/office/drawing/2014/main" id="{1819D9B3-A537-4C35-AB10-40760D6C7F9B}"/>
                </a:ext>
              </a:extLst>
            </p:cNvPr>
            <p:cNvSpPr/>
            <p:nvPr/>
          </p:nvSpPr>
          <p:spPr>
            <a:xfrm>
              <a:off x="6965568" y="1375595"/>
              <a:ext cx="3340608" cy="4133088"/>
            </a:xfrm>
            <a:prstGeom prst="roundRect">
              <a:avLst>
                <a:gd name="adj" fmla="val 11339"/>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See the source image">
              <a:extLst>
                <a:ext uri="{FF2B5EF4-FFF2-40B4-BE49-F238E27FC236}">
                  <a16:creationId xmlns:a16="http://schemas.microsoft.com/office/drawing/2014/main" id="{4D3A1261-31E5-BAC5-DCD6-824B09D1DE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4242" y="3316303"/>
              <a:ext cx="1968265" cy="1905000"/>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Hình Bầu dục 3">
            <a:extLst>
              <a:ext uri="{FF2B5EF4-FFF2-40B4-BE49-F238E27FC236}">
                <a16:creationId xmlns:a16="http://schemas.microsoft.com/office/drawing/2014/main" id="{C918A20D-9036-414C-8098-53DEA5F4F0D6}"/>
              </a:ext>
            </a:extLst>
          </p:cNvPr>
          <p:cNvSpPr/>
          <p:nvPr/>
        </p:nvSpPr>
        <p:spPr>
          <a:xfrm>
            <a:off x="-2980267" y="-4747426"/>
            <a:ext cx="17983200" cy="16309969"/>
          </a:xfrm>
          <a:prstGeom prst="ellipse">
            <a:avLst/>
          </a:prstGeom>
          <a:noFill/>
          <a:ln w="3270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ình Bầu dục 12">
            <a:extLst>
              <a:ext uri="{FF2B5EF4-FFF2-40B4-BE49-F238E27FC236}">
                <a16:creationId xmlns:a16="http://schemas.microsoft.com/office/drawing/2014/main" id="{DCA0AF2A-7E27-47C5-B233-857275C9449C}"/>
              </a:ext>
            </a:extLst>
          </p:cNvPr>
          <p:cNvSpPr/>
          <p:nvPr/>
        </p:nvSpPr>
        <p:spPr>
          <a:xfrm>
            <a:off x="-1557868" y="-4014424"/>
            <a:ext cx="15578667" cy="14580824"/>
          </a:xfrm>
          <a:prstGeom prst="ellipse">
            <a:avLst/>
          </a:prstGeom>
          <a:noFill/>
          <a:ln w="857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ình Bầu dục 13">
            <a:extLst>
              <a:ext uri="{FF2B5EF4-FFF2-40B4-BE49-F238E27FC236}">
                <a16:creationId xmlns:a16="http://schemas.microsoft.com/office/drawing/2014/main" id="{889C4FF0-D044-41A4-9451-E6ED49A8D714}"/>
              </a:ext>
            </a:extLst>
          </p:cNvPr>
          <p:cNvSpPr/>
          <p:nvPr/>
        </p:nvSpPr>
        <p:spPr>
          <a:xfrm>
            <a:off x="772838" y="-1228131"/>
            <a:ext cx="10634132" cy="9340540"/>
          </a:xfrm>
          <a:prstGeom prst="ellipse">
            <a:avLst/>
          </a:prstGeom>
          <a:noFill/>
          <a:ln w="6096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ình chữ nhật: Góc Tròn 21">
            <a:extLst>
              <a:ext uri="{FF2B5EF4-FFF2-40B4-BE49-F238E27FC236}">
                <a16:creationId xmlns:a16="http://schemas.microsoft.com/office/drawing/2014/main" id="{C405074A-64FF-45BF-8A49-549B1764D0D6}"/>
              </a:ext>
            </a:extLst>
          </p:cNvPr>
          <p:cNvSpPr/>
          <p:nvPr/>
        </p:nvSpPr>
        <p:spPr>
          <a:xfrm>
            <a:off x="4478371" y="-14487812"/>
            <a:ext cx="3223066" cy="733946"/>
          </a:xfrm>
          <a:prstGeom prst="roundRect">
            <a:avLst>
              <a:gd name="adj" fmla="val 4235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rial" panose="020B0604020202020204" pitchFamily="34" charset="0"/>
                <a:cs typeface="Arial" panose="020B0604020202020204" pitchFamily="34" charset="0"/>
              </a:rPr>
              <a:t>Thành viên trong nhóm</a:t>
            </a:r>
          </a:p>
        </p:txBody>
      </p:sp>
      <p:sp>
        <p:nvSpPr>
          <p:cNvPr id="24" name="Hộp Văn bản 23">
            <a:extLst>
              <a:ext uri="{FF2B5EF4-FFF2-40B4-BE49-F238E27FC236}">
                <a16:creationId xmlns:a16="http://schemas.microsoft.com/office/drawing/2014/main" id="{0578859B-82A4-44F2-A2E3-18987F61CF67}"/>
              </a:ext>
            </a:extLst>
          </p:cNvPr>
          <p:cNvSpPr txBox="1"/>
          <p:nvPr/>
        </p:nvSpPr>
        <p:spPr>
          <a:xfrm>
            <a:off x="1484773" y="1571241"/>
            <a:ext cx="4657344" cy="769441"/>
          </a:xfrm>
          <a:prstGeom prst="rect">
            <a:avLst/>
          </a:prstGeom>
          <a:noFill/>
        </p:spPr>
        <p:txBody>
          <a:bodyPr wrap="square" rtlCol="0">
            <a:spAutoFit/>
          </a:bodyPr>
          <a:lstStyle/>
          <a:p>
            <a:pPr algn="ctr"/>
            <a:r>
              <a:rPr lang="en-US" sz="4400" b="1" err="1">
                <a:latin typeface="Arial" panose="020B0604020202020204" pitchFamily="34" charset="0"/>
                <a:cs typeface="Arial" panose="020B0604020202020204" pitchFamily="34" charset="0"/>
              </a:rPr>
              <a:t>Báo</a:t>
            </a:r>
            <a:r>
              <a:rPr lang="en-US" sz="4400" b="1">
                <a:latin typeface="Arial" panose="020B0604020202020204" pitchFamily="34" charset="0"/>
                <a:cs typeface="Arial" panose="020B0604020202020204" pitchFamily="34" charset="0"/>
              </a:rPr>
              <a:t> </a:t>
            </a:r>
            <a:r>
              <a:rPr lang="en-US" sz="4400" b="1" err="1">
                <a:latin typeface="Arial" panose="020B0604020202020204" pitchFamily="34" charset="0"/>
                <a:cs typeface="Arial" panose="020B0604020202020204" pitchFamily="34" charset="0"/>
              </a:rPr>
              <a:t>cáo</a:t>
            </a:r>
            <a:r>
              <a:rPr lang="en-US" sz="4400" b="1">
                <a:latin typeface="Arial" panose="020B0604020202020204" pitchFamily="34" charset="0"/>
                <a:cs typeface="Arial" panose="020B0604020202020204" pitchFamily="34" charset="0"/>
              </a:rPr>
              <a:t> </a:t>
            </a:r>
            <a:r>
              <a:rPr lang="en-US" sz="4400" b="1" err="1">
                <a:latin typeface="Arial" panose="020B0604020202020204" pitchFamily="34" charset="0"/>
                <a:cs typeface="Arial" panose="020B0604020202020204" pitchFamily="34" charset="0"/>
              </a:rPr>
              <a:t>giữa</a:t>
            </a:r>
            <a:r>
              <a:rPr lang="en-US" sz="4400" b="1">
                <a:latin typeface="Arial" panose="020B0604020202020204" pitchFamily="34" charset="0"/>
                <a:cs typeface="Arial" panose="020B0604020202020204" pitchFamily="34" charset="0"/>
              </a:rPr>
              <a:t> </a:t>
            </a:r>
            <a:r>
              <a:rPr lang="en-US" sz="4400" b="1" err="1">
                <a:latin typeface="Arial" panose="020B0604020202020204" pitchFamily="34" charset="0"/>
                <a:cs typeface="Arial" panose="020B0604020202020204" pitchFamily="34" charset="0"/>
              </a:rPr>
              <a:t>kỳ</a:t>
            </a:r>
            <a:endParaRPr lang="en-US" sz="4400" b="1">
              <a:latin typeface="Arial" panose="020B0604020202020204" pitchFamily="34" charset="0"/>
              <a:cs typeface="Arial" panose="020B0604020202020204" pitchFamily="34" charset="0"/>
            </a:endParaRPr>
          </a:p>
        </p:txBody>
      </p:sp>
      <p:sp>
        <p:nvSpPr>
          <p:cNvPr id="25" name="Hộp Văn bản 24">
            <a:extLst>
              <a:ext uri="{FF2B5EF4-FFF2-40B4-BE49-F238E27FC236}">
                <a16:creationId xmlns:a16="http://schemas.microsoft.com/office/drawing/2014/main" id="{B1669B02-C73E-4A29-9D1C-0CEEBAA465E3}"/>
              </a:ext>
            </a:extLst>
          </p:cNvPr>
          <p:cNvSpPr txBox="1"/>
          <p:nvPr/>
        </p:nvSpPr>
        <p:spPr>
          <a:xfrm>
            <a:off x="1605006" y="2321291"/>
            <a:ext cx="5105929" cy="1015663"/>
          </a:xfrm>
          <a:prstGeom prst="rect">
            <a:avLst/>
          </a:prstGeom>
          <a:noFill/>
        </p:spPr>
        <p:txBody>
          <a:bodyPr wrap="square" rtlCol="0">
            <a:spAutoFit/>
          </a:bodyPr>
          <a:lstStyle/>
          <a:p>
            <a:r>
              <a:rPr lang="en-US" sz="2000" u="sng" err="1">
                <a:latin typeface="Calibri" panose="020F0502020204030204" pitchFamily="34" charset="0"/>
                <a:cs typeface="Calibri" panose="020F0502020204030204" pitchFamily="34" charset="0"/>
              </a:rPr>
              <a:t>Chủ</a:t>
            </a:r>
            <a:r>
              <a:rPr lang="en-US" sz="2000" u="sng">
                <a:latin typeface="Calibri" panose="020F0502020204030204" pitchFamily="34" charset="0"/>
                <a:cs typeface="Calibri" panose="020F0502020204030204" pitchFamily="34" charset="0"/>
              </a:rPr>
              <a:t> </a:t>
            </a:r>
            <a:r>
              <a:rPr lang="en-US" sz="2000" u="sng" err="1">
                <a:latin typeface="Calibri" panose="020F0502020204030204" pitchFamily="34" charset="0"/>
                <a:cs typeface="Calibri" panose="020F0502020204030204" pitchFamily="34" charset="0"/>
              </a:rPr>
              <a:t>đề</a:t>
            </a:r>
            <a:r>
              <a:rPr lang="en-US" sz="2000">
                <a:latin typeface="Calibri" panose="020F0502020204030204" pitchFamily="34" charset="0"/>
                <a:cs typeface="Calibri" panose="020F0502020204030204" pitchFamily="34" charset="0"/>
              </a:rPr>
              <a:t>: CÁC THUẬT TOÁN SO KHỚP CHUỖI</a:t>
            </a:r>
          </a:p>
          <a:p>
            <a:r>
              <a:rPr lang="en-US" sz="2000" u="sng" err="1">
                <a:latin typeface="Calibri" panose="020F0502020204030204" pitchFamily="34" charset="0"/>
                <a:cs typeface="Calibri" panose="020F0502020204030204" pitchFamily="34" charset="0"/>
              </a:rPr>
              <a:t>Môn</a:t>
            </a:r>
            <a:r>
              <a:rPr lang="en-US" sz="2000" u="sng">
                <a:latin typeface="Calibri" panose="020F0502020204030204" pitchFamily="34" charset="0"/>
                <a:cs typeface="Calibri" panose="020F0502020204030204" pitchFamily="34" charset="0"/>
              </a:rPr>
              <a:t> </a:t>
            </a:r>
            <a:r>
              <a:rPr lang="en-US" sz="2000" u="sng" err="1">
                <a:latin typeface="Calibri" panose="020F0502020204030204" pitchFamily="34" charset="0"/>
                <a:cs typeface="Calibri" panose="020F0502020204030204" pitchFamily="34" charset="0"/>
              </a:rPr>
              <a:t>học</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Nhập</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môn</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phân</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tích</a:t>
            </a:r>
            <a:r>
              <a:rPr lang="en-US" sz="2000">
                <a:latin typeface="Calibri" panose="020F0502020204030204" pitchFamily="34" charset="0"/>
                <a:cs typeface="Calibri" panose="020F0502020204030204" pitchFamily="34" charset="0"/>
              </a:rPr>
              <a:t> ĐPT </a:t>
            </a:r>
            <a:r>
              <a:rPr lang="en-US" sz="2000" err="1">
                <a:latin typeface="Calibri" panose="020F0502020204030204" pitchFamily="34" charset="0"/>
                <a:cs typeface="Calibri" panose="020F0502020204030204" pitchFamily="34" charset="0"/>
              </a:rPr>
              <a:t>Thuật</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toán</a:t>
            </a:r>
            <a:endParaRPr lang="en-US" sz="2000">
              <a:latin typeface="Calibri" panose="020F0502020204030204" pitchFamily="34" charset="0"/>
              <a:cs typeface="Calibri" panose="020F0502020204030204" pitchFamily="34" charset="0"/>
            </a:endParaRPr>
          </a:p>
          <a:p>
            <a:r>
              <a:rPr lang="en-US" sz="2000" u="sng">
                <a:latin typeface="Calibri" panose="020F0502020204030204" pitchFamily="34" charset="0"/>
                <a:cs typeface="Calibri" panose="020F0502020204030204" pitchFamily="34" charset="0"/>
              </a:rPr>
              <a:t>GVHD</a:t>
            </a:r>
            <a:r>
              <a:rPr lang="en-US" sz="2000">
                <a:latin typeface="Calibri" panose="020F0502020204030204" pitchFamily="34" charset="0"/>
                <a:cs typeface="Calibri" panose="020F0502020204030204" pitchFamily="34" charset="0"/>
              </a:rPr>
              <a:t>: Lê </a:t>
            </a:r>
            <a:r>
              <a:rPr lang="en-US" sz="2000" err="1">
                <a:latin typeface="Calibri" panose="020F0502020204030204" pitchFamily="34" charset="0"/>
                <a:cs typeface="Calibri" panose="020F0502020204030204" pitchFamily="34" charset="0"/>
              </a:rPr>
              <a:t>Phúc</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Lữ</a:t>
            </a:r>
            <a:endParaRPr lang="en-US" sz="2000">
              <a:latin typeface="Calibri" panose="020F0502020204030204" pitchFamily="34" charset="0"/>
              <a:cs typeface="Calibri" panose="020F0502020204030204" pitchFamily="34" charset="0"/>
            </a:endParaRPr>
          </a:p>
        </p:txBody>
      </p:sp>
      <p:sp>
        <p:nvSpPr>
          <p:cNvPr id="27" name="Hình Bầu dục 26">
            <a:extLst>
              <a:ext uri="{FF2B5EF4-FFF2-40B4-BE49-F238E27FC236}">
                <a16:creationId xmlns:a16="http://schemas.microsoft.com/office/drawing/2014/main" id="{D6178C30-7323-43C6-BBD4-6D126D7DE0C0}"/>
              </a:ext>
            </a:extLst>
          </p:cNvPr>
          <p:cNvSpPr/>
          <p:nvPr/>
        </p:nvSpPr>
        <p:spPr>
          <a:xfrm>
            <a:off x="17614505" y="3263880"/>
            <a:ext cx="384928" cy="38885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Hình Bầu dục 27">
            <a:extLst>
              <a:ext uri="{FF2B5EF4-FFF2-40B4-BE49-F238E27FC236}">
                <a16:creationId xmlns:a16="http://schemas.microsoft.com/office/drawing/2014/main" id="{4AA25B42-708D-428D-A5CC-EDE5E5097A68}"/>
              </a:ext>
            </a:extLst>
          </p:cNvPr>
          <p:cNvSpPr/>
          <p:nvPr/>
        </p:nvSpPr>
        <p:spPr>
          <a:xfrm>
            <a:off x="-5377636" y="3263880"/>
            <a:ext cx="384928" cy="38885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ình Bầu dục 28">
            <a:extLst>
              <a:ext uri="{FF2B5EF4-FFF2-40B4-BE49-F238E27FC236}">
                <a16:creationId xmlns:a16="http://schemas.microsoft.com/office/drawing/2014/main" id="{40D73E46-3CA2-45BC-9CB0-6DE12C20589D}"/>
              </a:ext>
            </a:extLst>
          </p:cNvPr>
          <p:cNvSpPr/>
          <p:nvPr/>
        </p:nvSpPr>
        <p:spPr>
          <a:xfrm>
            <a:off x="5903536" y="10428951"/>
            <a:ext cx="384928" cy="38885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ộp Văn bản 29">
            <a:extLst>
              <a:ext uri="{FF2B5EF4-FFF2-40B4-BE49-F238E27FC236}">
                <a16:creationId xmlns:a16="http://schemas.microsoft.com/office/drawing/2014/main" id="{6313A3D6-0578-4A05-BA7B-0B452D93597B}"/>
              </a:ext>
            </a:extLst>
          </p:cNvPr>
          <p:cNvSpPr txBox="1"/>
          <p:nvPr/>
        </p:nvSpPr>
        <p:spPr>
          <a:xfrm>
            <a:off x="3813445" y="9191258"/>
            <a:ext cx="4657344" cy="707886"/>
          </a:xfrm>
          <a:prstGeom prst="rect">
            <a:avLst/>
          </a:prstGeom>
          <a:noFill/>
        </p:spPr>
        <p:txBody>
          <a:bodyPr wrap="square" rtlCol="0">
            <a:spAutoFit/>
          </a:bodyPr>
          <a:lstStyle/>
          <a:p>
            <a:pPr algn="ctr"/>
            <a:r>
              <a:rPr lang="en-US" sz="4000" b="1">
                <a:latin typeface="Arial" panose="020B0604020202020204" pitchFamily="34" charset="0"/>
                <a:cs typeface="Arial" panose="020B0604020202020204" pitchFamily="34" charset="0"/>
              </a:rPr>
              <a:t>Nội dung 1</a:t>
            </a:r>
          </a:p>
        </p:txBody>
      </p:sp>
      <p:sp>
        <p:nvSpPr>
          <p:cNvPr id="31" name="Hộp Văn bản 30">
            <a:extLst>
              <a:ext uri="{FF2B5EF4-FFF2-40B4-BE49-F238E27FC236}">
                <a16:creationId xmlns:a16="http://schemas.microsoft.com/office/drawing/2014/main" id="{BC76629E-4FF7-49BE-933C-B75077802001}"/>
              </a:ext>
            </a:extLst>
          </p:cNvPr>
          <p:cNvSpPr txBox="1"/>
          <p:nvPr/>
        </p:nvSpPr>
        <p:spPr>
          <a:xfrm>
            <a:off x="4425696" y="12748716"/>
            <a:ext cx="3340608" cy="369332"/>
          </a:xfrm>
          <a:prstGeom prst="rect">
            <a:avLst/>
          </a:prstGeom>
          <a:noFill/>
        </p:spPr>
        <p:txBody>
          <a:bodyPr wrap="square" rtlCol="0">
            <a:spAutoFit/>
          </a:bodyPr>
          <a:lstStyle/>
          <a:p>
            <a:pPr algn="ctr"/>
            <a:r>
              <a:rPr lang="en-US">
                <a:latin typeface="Arial" panose="020B0604020202020204" pitchFamily="34" charset="0"/>
                <a:cs typeface="Arial" panose="020B0604020202020204" pitchFamily="34" charset="0"/>
              </a:rPr>
              <a:t>Ghi chú nội dung 1</a:t>
            </a:r>
          </a:p>
        </p:txBody>
      </p:sp>
      <p:sp>
        <p:nvSpPr>
          <p:cNvPr id="32" name="Hình Bầu dục 31">
            <a:extLst>
              <a:ext uri="{FF2B5EF4-FFF2-40B4-BE49-F238E27FC236}">
                <a16:creationId xmlns:a16="http://schemas.microsoft.com/office/drawing/2014/main" id="{8B60E82F-CFA9-4407-B0CD-FE6173FD476C}"/>
              </a:ext>
            </a:extLst>
          </p:cNvPr>
          <p:cNvSpPr/>
          <p:nvPr/>
        </p:nvSpPr>
        <p:spPr>
          <a:xfrm>
            <a:off x="5903536" y="-5022230"/>
            <a:ext cx="384928" cy="38885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5">
            <a:extLst>
              <a:ext uri="{FF2B5EF4-FFF2-40B4-BE49-F238E27FC236}">
                <a16:creationId xmlns:a16="http://schemas.microsoft.com/office/drawing/2014/main" id="{D3FFE5E6-B4EA-4C4E-A96C-166B850EF2BA}"/>
              </a:ext>
            </a:extLst>
          </p:cNvPr>
          <p:cNvPicPr>
            <a:picLocks noChangeAspect="1"/>
          </p:cNvPicPr>
          <p:nvPr/>
        </p:nvPicPr>
        <p:blipFill rotWithShape="1">
          <a:blip r:embed="rId4">
            <a:extLst>
              <a:ext uri="{28A0092B-C50C-407E-A947-70E740481C1C}">
                <a14:useLocalDpi xmlns:a14="http://schemas.microsoft.com/office/drawing/2010/main" val="0"/>
              </a:ext>
            </a:extLst>
          </a:blip>
          <a:srcRect l="58994" t="12574" r="749" b="10456"/>
          <a:stretch/>
        </p:blipFill>
        <p:spPr>
          <a:xfrm rot="10800000">
            <a:off x="5240605" y="-3026536"/>
            <a:ext cx="1687009" cy="1814239"/>
          </a:xfrm>
          <a:prstGeom prst="roundRect">
            <a:avLst/>
          </a:prstGeom>
        </p:spPr>
      </p:pic>
    </p:spTree>
    <p:extLst>
      <p:ext uri="{BB962C8B-B14F-4D97-AF65-F5344CB8AC3E}">
        <p14:creationId xmlns:p14="http://schemas.microsoft.com/office/powerpoint/2010/main" val="3344180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4" name="Hình Bầu dục 13">
            <a:extLst>
              <a:ext uri="{FF2B5EF4-FFF2-40B4-BE49-F238E27FC236}">
                <a16:creationId xmlns:a16="http://schemas.microsoft.com/office/drawing/2014/main" id="{889C4FF0-D044-41A4-9451-E6ED49A8D714}"/>
              </a:ext>
            </a:extLst>
          </p:cNvPr>
          <p:cNvSpPr/>
          <p:nvPr/>
        </p:nvSpPr>
        <p:spPr>
          <a:xfrm>
            <a:off x="-2813538" y="-4783015"/>
            <a:ext cx="17654953" cy="16482645"/>
          </a:xfrm>
          <a:prstGeom prst="ellipse">
            <a:avLst/>
          </a:prstGeom>
          <a:noFill/>
          <a:ln w="6096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Hình chữ nhật: Góc Tròn 22">
            <a:extLst>
              <a:ext uri="{FF2B5EF4-FFF2-40B4-BE49-F238E27FC236}">
                <a16:creationId xmlns:a16="http://schemas.microsoft.com/office/drawing/2014/main" id="{1819D9B3-A537-4C35-AB10-40760D6C7F9B}"/>
              </a:ext>
            </a:extLst>
          </p:cNvPr>
          <p:cNvSpPr/>
          <p:nvPr/>
        </p:nvSpPr>
        <p:spPr>
          <a:xfrm>
            <a:off x="17188102" y="1375595"/>
            <a:ext cx="3340608" cy="4133088"/>
          </a:xfrm>
          <a:prstGeom prst="roundRect">
            <a:avLst>
              <a:gd name="adj" fmla="val 11339"/>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Hộp Văn bản 23">
            <a:extLst>
              <a:ext uri="{FF2B5EF4-FFF2-40B4-BE49-F238E27FC236}">
                <a16:creationId xmlns:a16="http://schemas.microsoft.com/office/drawing/2014/main" id="{0578859B-82A4-44F2-A2E3-18987F61CF67}"/>
              </a:ext>
            </a:extLst>
          </p:cNvPr>
          <p:cNvSpPr txBox="1"/>
          <p:nvPr/>
        </p:nvSpPr>
        <p:spPr>
          <a:xfrm>
            <a:off x="1353989" y="-2099123"/>
            <a:ext cx="4657344" cy="707886"/>
          </a:xfrm>
          <a:prstGeom prst="rect">
            <a:avLst/>
          </a:prstGeom>
          <a:noFill/>
        </p:spPr>
        <p:txBody>
          <a:bodyPr wrap="square" rtlCol="0">
            <a:spAutoFit/>
          </a:bodyPr>
          <a:lstStyle/>
          <a:p>
            <a:pPr algn="ctr"/>
            <a:r>
              <a:rPr lang="en-US" sz="4000" b="1">
                <a:latin typeface="Arial" panose="020B0604020202020204" pitchFamily="34" charset="0"/>
                <a:cs typeface="Arial" panose="020B0604020202020204" pitchFamily="34" charset="0"/>
              </a:rPr>
              <a:t>Chủ đề nội dung </a:t>
            </a:r>
          </a:p>
        </p:txBody>
      </p:sp>
      <p:sp>
        <p:nvSpPr>
          <p:cNvPr id="25" name="Hộp Văn bản 24">
            <a:extLst>
              <a:ext uri="{FF2B5EF4-FFF2-40B4-BE49-F238E27FC236}">
                <a16:creationId xmlns:a16="http://schemas.microsoft.com/office/drawing/2014/main" id="{B1669B02-C73E-4A29-9D1C-0CEEBAA465E3}"/>
              </a:ext>
            </a:extLst>
          </p:cNvPr>
          <p:cNvSpPr txBox="1"/>
          <p:nvPr/>
        </p:nvSpPr>
        <p:spPr>
          <a:xfrm>
            <a:off x="-7227311" y="2395100"/>
            <a:ext cx="3340608" cy="369332"/>
          </a:xfrm>
          <a:prstGeom prst="rect">
            <a:avLst/>
          </a:prstGeom>
          <a:noFill/>
        </p:spPr>
        <p:txBody>
          <a:bodyPr wrap="square" rtlCol="0">
            <a:spAutoFit/>
          </a:bodyPr>
          <a:lstStyle/>
          <a:p>
            <a:pPr algn="ctr"/>
            <a:r>
              <a:rPr lang="en-US">
                <a:latin typeface="Arial" panose="020B0604020202020204" pitchFamily="34" charset="0"/>
                <a:cs typeface="Arial" panose="020B0604020202020204" pitchFamily="34" charset="0"/>
              </a:rPr>
              <a:t>Ghi chú chủ đề nội dung </a:t>
            </a:r>
          </a:p>
        </p:txBody>
      </p:sp>
      <p:sp>
        <p:nvSpPr>
          <p:cNvPr id="26" name="Hình Bầu dục 25">
            <a:extLst>
              <a:ext uri="{FF2B5EF4-FFF2-40B4-BE49-F238E27FC236}">
                <a16:creationId xmlns:a16="http://schemas.microsoft.com/office/drawing/2014/main" id="{23004D96-D8C8-4E74-A801-0303B2687E47}"/>
              </a:ext>
            </a:extLst>
          </p:cNvPr>
          <p:cNvSpPr/>
          <p:nvPr/>
        </p:nvSpPr>
        <p:spPr>
          <a:xfrm>
            <a:off x="10299302" y="3263880"/>
            <a:ext cx="384928" cy="3888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ình Bầu dục 26">
            <a:extLst>
              <a:ext uri="{FF2B5EF4-FFF2-40B4-BE49-F238E27FC236}">
                <a16:creationId xmlns:a16="http://schemas.microsoft.com/office/drawing/2014/main" id="{20D2A292-3FC6-4C19-9F24-D35DA06B2DCE}"/>
              </a:ext>
            </a:extLst>
          </p:cNvPr>
          <p:cNvSpPr/>
          <p:nvPr/>
        </p:nvSpPr>
        <p:spPr>
          <a:xfrm>
            <a:off x="1598900" y="3263880"/>
            <a:ext cx="384928" cy="3888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Hình Bầu dục 27">
            <a:extLst>
              <a:ext uri="{FF2B5EF4-FFF2-40B4-BE49-F238E27FC236}">
                <a16:creationId xmlns:a16="http://schemas.microsoft.com/office/drawing/2014/main" id="{5FF66233-7FF9-4F82-BB1F-3D507BDBA58D}"/>
              </a:ext>
            </a:extLst>
          </p:cNvPr>
          <p:cNvSpPr/>
          <p:nvPr/>
        </p:nvSpPr>
        <p:spPr>
          <a:xfrm>
            <a:off x="5903536" y="6263355"/>
            <a:ext cx="384928" cy="3888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ình Bầu dục 28">
            <a:extLst>
              <a:ext uri="{FF2B5EF4-FFF2-40B4-BE49-F238E27FC236}">
                <a16:creationId xmlns:a16="http://schemas.microsoft.com/office/drawing/2014/main" id="{B7C7D305-41A3-45B0-96D3-F9245B1551C6}"/>
              </a:ext>
            </a:extLst>
          </p:cNvPr>
          <p:cNvSpPr/>
          <p:nvPr/>
        </p:nvSpPr>
        <p:spPr>
          <a:xfrm>
            <a:off x="5903536" y="260971"/>
            <a:ext cx="384928" cy="3888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5">
            <a:extLst>
              <a:ext uri="{FF2B5EF4-FFF2-40B4-BE49-F238E27FC236}">
                <a16:creationId xmlns:a16="http://schemas.microsoft.com/office/drawing/2014/main" id="{7EE77260-C09B-4434-8324-1CB92F3B33EE}"/>
              </a:ext>
            </a:extLst>
          </p:cNvPr>
          <p:cNvPicPr>
            <a:picLocks noChangeAspect="1"/>
          </p:cNvPicPr>
          <p:nvPr/>
        </p:nvPicPr>
        <p:blipFill>
          <a:blip r:embed="rId2">
            <a:extLst>
              <a:ext uri="{28A0092B-C50C-407E-A947-70E740481C1C}">
                <a14:useLocalDpi xmlns:a14="http://schemas.microsoft.com/office/drawing/2010/main" val="0"/>
              </a:ext>
            </a:extLst>
          </a:blip>
          <a:srcRect l="27860" r="27860"/>
          <a:stretch/>
        </p:blipFill>
        <p:spPr>
          <a:xfrm>
            <a:off x="5252495" y="950193"/>
            <a:ext cx="1687009" cy="1814239"/>
          </a:xfrm>
          <a:prstGeom prst="roundRect">
            <a:avLst/>
          </a:prstGeom>
          <a:blipFill>
            <a:blip r:embed="rId3"/>
            <a:stretch>
              <a:fillRect/>
            </a:stretch>
          </a:blipFill>
        </p:spPr>
      </p:pic>
      <p:sp>
        <p:nvSpPr>
          <p:cNvPr id="30" name="Hộp Văn bản 29">
            <a:extLst>
              <a:ext uri="{FF2B5EF4-FFF2-40B4-BE49-F238E27FC236}">
                <a16:creationId xmlns:a16="http://schemas.microsoft.com/office/drawing/2014/main" id="{19360E0F-3423-4538-B9FF-9C6AF5C2FDEE}"/>
              </a:ext>
            </a:extLst>
          </p:cNvPr>
          <p:cNvSpPr txBox="1"/>
          <p:nvPr/>
        </p:nvSpPr>
        <p:spPr>
          <a:xfrm>
            <a:off x="3263064" y="3230723"/>
            <a:ext cx="5758106" cy="707886"/>
          </a:xfrm>
          <a:prstGeom prst="rect">
            <a:avLst/>
          </a:prstGeom>
          <a:noFill/>
        </p:spPr>
        <p:txBody>
          <a:bodyPr wrap="square" rtlCol="0">
            <a:spAutoFit/>
          </a:bodyPr>
          <a:lstStyle/>
          <a:p>
            <a:pPr algn="ctr"/>
            <a:r>
              <a:rPr lang="en-US" sz="4000" b="1">
                <a:latin typeface="Arial" panose="020B0604020202020204" pitchFamily="34" charset="0"/>
                <a:cs typeface="Arial" panose="020B0604020202020204" pitchFamily="34" charset="0"/>
              </a:rPr>
              <a:t>GIỚI THIỆU BÀI TOÁN</a:t>
            </a:r>
          </a:p>
        </p:txBody>
      </p:sp>
      <p:pic>
        <p:nvPicPr>
          <p:cNvPr id="33" name="Hình ảnh 32">
            <a:extLst>
              <a:ext uri="{FF2B5EF4-FFF2-40B4-BE49-F238E27FC236}">
                <a16:creationId xmlns:a16="http://schemas.microsoft.com/office/drawing/2014/main" id="{BD287AF2-5449-4E9E-98B0-EB12E0C73192}"/>
              </a:ext>
            </a:extLst>
          </p:cNvPr>
          <p:cNvPicPr>
            <a:picLocks noChangeAspect="1"/>
          </p:cNvPicPr>
          <p:nvPr/>
        </p:nvPicPr>
        <p:blipFill rotWithShape="1">
          <a:blip r:embed="rId4">
            <a:extLst>
              <a:ext uri="{28A0092B-C50C-407E-A947-70E740481C1C}">
                <a14:useLocalDpi xmlns:a14="http://schemas.microsoft.com/office/drawing/2010/main" val="0"/>
              </a:ext>
            </a:extLst>
          </a:blip>
          <a:srcRect l="45562" r="1274"/>
          <a:stretch/>
        </p:blipFill>
        <p:spPr>
          <a:xfrm>
            <a:off x="13455909" y="3567952"/>
            <a:ext cx="2245936" cy="2987040"/>
          </a:xfrm>
          <a:prstGeom prst="roundRect">
            <a:avLst>
              <a:gd name="adj" fmla="val 14082"/>
            </a:avLst>
          </a:prstGeom>
        </p:spPr>
      </p:pic>
      <p:pic>
        <p:nvPicPr>
          <p:cNvPr id="34" name="Hình ảnh 33" descr="Ảnh có chứa văn bản, bơi lội, tối, đáy đại dương&#10;&#10;Mô tả được tạo tự động">
            <a:extLst>
              <a:ext uri="{FF2B5EF4-FFF2-40B4-BE49-F238E27FC236}">
                <a16:creationId xmlns:a16="http://schemas.microsoft.com/office/drawing/2014/main" id="{901C28F6-0435-4505-9816-5758561CF8BA}"/>
              </a:ext>
            </a:extLst>
          </p:cNvPr>
          <p:cNvPicPr>
            <a:picLocks noChangeAspect="1"/>
          </p:cNvPicPr>
          <p:nvPr/>
        </p:nvPicPr>
        <p:blipFill rotWithShape="1">
          <a:blip r:embed="rId5">
            <a:extLst>
              <a:ext uri="{28A0092B-C50C-407E-A947-70E740481C1C}">
                <a14:useLocalDpi xmlns:a14="http://schemas.microsoft.com/office/drawing/2010/main" val="0"/>
              </a:ext>
            </a:extLst>
          </a:blip>
          <a:srcRect l="46122" t="-1449" r="1328" b="1449"/>
          <a:stretch/>
        </p:blipFill>
        <p:spPr>
          <a:xfrm>
            <a:off x="17677381" y="3429000"/>
            <a:ext cx="2362050" cy="2985523"/>
          </a:xfrm>
          <a:prstGeom prst="roundRect">
            <a:avLst>
              <a:gd name="adj" fmla="val 11497"/>
            </a:avLst>
          </a:prstGeom>
        </p:spPr>
      </p:pic>
      <p:pic>
        <p:nvPicPr>
          <p:cNvPr id="5" name="Picture 4">
            <a:extLst>
              <a:ext uri="{FF2B5EF4-FFF2-40B4-BE49-F238E27FC236}">
                <a16:creationId xmlns:a16="http://schemas.microsoft.com/office/drawing/2014/main" id="{4815AE43-779F-F6FA-5CFD-AEC38DEFD106}"/>
              </a:ext>
            </a:extLst>
          </p:cNvPr>
          <p:cNvPicPr>
            <a:picLocks noChangeAspect="1"/>
          </p:cNvPicPr>
          <p:nvPr/>
        </p:nvPicPr>
        <p:blipFill>
          <a:blip r:embed="rId6"/>
          <a:stretch>
            <a:fillRect/>
          </a:stretch>
        </p:blipFill>
        <p:spPr>
          <a:xfrm>
            <a:off x="3522371" y="3938609"/>
            <a:ext cx="5239492" cy="2175586"/>
          </a:xfrm>
          <a:prstGeom prst="rect">
            <a:avLst/>
          </a:prstGeom>
        </p:spPr>
      </p:pic>
    </p:spTree>
    <p:extLst>
      <p:ext uri="{BB962C8B-B14F-4D97-AF65-F5344CB8AC3E}">
        <p14:creationId xmlns:p14="http://schemas.microsoft.com/office/powerpoint/2010/main" val="33716274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6" name="Hình Bầu dục 25">
            <a:extLst>
              <a:ext uri="{FF2B5EF4-FFF2-40B4-BE49-F238E27FC236}">
                <a16:creationId xmlns:a16="http://schemas.microsoft.com/office/drawing/2014/main" id="{23004D96-D8C8-4E74-A801-0303B2687E47}"/>
              </a:ext>
            </a:extLst>
          </p:cNvPr>
          <p:cNvSpPr/>
          <p:nvPr/>
        </p:nvSpPr>
        <p:spPr>
          <a:xfrm>
            <a:off x="13865462" y="3263880"/>
            <a:ext cx="384928" cy="3888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ình Bầu dục 26">
            <a:extLst>
              <a:ext uri="{FF2B5EF4-FFF2-40B4-BE49-F238E27FC236}">
                <a16:creationId xmlns:a16="http://schemas.microsoft.com/office/drawing/2014/main" id="{20D2A292-3FC6-4C19-9F24-D35DA06B2DCE}"/>
              </a:ext>
            </a:extLst>
          </p:cNvPr>
          <p:cNvSpPr/>
          <p:nvPr/>
        </p:nvSpPr>
        <p:spPr>
          <a:xfrm>
            <a:off x="-1967260" y="3263880"/>
            <a:ext cx="384928" cy="3888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Hình Bầu dục 27">
            <a:extLst>
              <a:ext uri="{FF2B5EF4-FFF2-40B4-BE49-F238E27FC236}">
                <a16:creationId xmlns:a16="http://schemas.microsoft.com/office/drawing/2014/main" id="{5FF66233-7FF9-4F82-BB1F-3D507BDBA58D}"/>
              </a:ext>
            </a:extLst>
          </p:cNvPr>
          <p:cNvSpPr/>
          <p:nvPr/>
        </p:nvSpPr>
        <p:spPr>
          <a:xfrm>
            <a:off x="5903536" y="8572215"/>
            <a:ext cx="384928" cy="3888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ình Bầu dục 28">
            <a:extLst>
              <a:ext uri="{FF2B5EF4-FFF2-40B4-BE49-F238E27FC236}">
                <a16:creationId xmlns:a16="http://schemas.microsoft.com/office/drawing/2014/main" id="{B7C7D305-41A3-45B0-96D3-F9245B1551C6}"/>
              </a:ext>
            </a:extLst>
          </p:cNvPr>
          <p:cNvSpPr/>
          <p:nvPr/>
        </p:nvSpPr>
        <p:spPr>
          <a:xfrm>
            <a:off x="5903536" y="-2047889"/>
            <a:ext cx="384928" cy="3888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35">
            <a:extLst>
              <a:ext uri="{FF2B5EF4-FFF2-40B4-BE49-F238E27FC236}">
                <a16:creationId xmlns:a16="http://schemas.microsoft.com/office/drawing/2014/main" id="{395F61D9-059E-4FBD-8AEB-2E6A3C11AC28}"/>
              </a:ext>
            </a:extLst>
          </p:cNvPr>
          <p:cNvPicPr>
            <a:picLocks noChangeAspect="1"/>
          </p:cNvPicPr>
          <p:nvPr/>
        </p:nvPicPr>
        <p:blipFill>
          <a:blip r:embed="rId2">
            <a:extLst>
              <a:ext uri="{28A0092B-C50C-407E-A947-70E740481C1C}">
                <a14:useLocalDpi xmlns:a14="http://schemas.microsoft.com/office/drawing/2010/main" val="0"/>
              </a:ext>
            </a:extLst>
          </a:blip>
          <a:srcRect l="27860" r="27860"/>
          <a:stretch/>
        </p:blipFill>
        <p:spPr>
          <a:xfrm>
            <a:off x="-827723" y="-264640"/>
            <a:ext cx="6923723" cy="7445893"/>
          </a:xfrm>
          <a:prstGeom prst="roundRect">
            <a:avLst>
              <a:gd name="adj" fmla="val 10724"/>
            </a:avLst>
          </a:prstGeom>
          <a:blipFill>
            <a:blip r:embed="rId3"/>
            <a:stretch>
              <a:fillRect/>
            </a:stretch>
          </a:blipFill>
        </p:spPr>
      </p:pic>
      <p:sp>
        <p:nvSpPr>
          <p:cNvPr id="30" name="Hộp Văn bản 29">
            <a:extLst>
              <a:ext uri="{FF2B5EF4-FFF2-40B4-BE49-F238E27FC236}">
                <a16:creationId xmlns:a16="http://schemas.microsoft.com/office/drawing/2014/main" id="{19360E0F-3423-4538-B9FF-9C6AF5C2FDEE}"/>
              </a:ext>
            </a:extLst>
          </p:cNvPr>
          <p:cNvSpPr txBox="1"/>
          <p:nvPr/>
        </p:nvSpPr>
        <p:spPr>
          <a:xfrm>
            <a:off x="6095999" y="303008"/>
            <a:ext cx="4945039" cy="707886"/>
          </a:xfrm>
          <a:prstGeom prst="rect">
            <a:avLst/>
          </a:prstGeom>
          <a:noFill/>
        </p:spPr>
        <p:txBody>
          <a:bodyPr wrap="square" rtlCol="0">
            <a:spAutoFit/>
          </a:bodyPr>
          <a:lstStyle/>
          <a:p>
            <a:pPr algn="ctr"/>
            <a:r>
              <a:rPr lang="en-US" sz="4000" b="1" err="1">
                <a:latin typeface="Arial" panose="020B0604020202020204" pitchFamily="34" charset="0"/>
                <a:cs typeface="Arial" panose="020B0604020202020204" pitchFamily="34" charset="0"/>
              </a:rPr>
              <a:t>Giới</a:t>
            </a:r>
            <a:r>
              <a:rPr lang="en-US" sz="4000" b="1">
                <a:latin typeface="Arial" panose="020B0604020202020204" pitchFamily="34" charset="0"/>
                <a:cs typeface="Arial" panose="020B0604020202020204" pitchFamily="34" charset="0"/>
              </a:rPr>
              <a:t> </a:t>
            </a:r>
            <a:r>
              <a:rPr lang="en-US" sz="4000" b="1" err="1">
                <a:latin typeface="Arial" panose="020B0604020202020204" pitchFamily="34" charset="0"/>
                <a:cs typeface="Arial" panose="020B0604020202020204" pitchFamily="34" charset="0"/>
              </a:rPr>
              <a:t>thiệu</a:t>
            </a:r>
            <a:r>
              <a:rPr lang="en-US" sz="4000" b="1">
                <a:latin typeface="Arial" panose="020B0604020202020204" pitchFamily="34" charset="0"/>
                <a:cs typeface="Arial" panose="020B0604020202020204" pitchFamily="34" charset="0"/>
              </a:rPr>
              <a:t> </a:t>
            </a:r>
            <a:r>
              <a:rPr lang="en-US" sz="4000" b="1" err="1">
                <a:latin typeface="Arial" panose="020B0604020202020204" pitchFamily="34" charset="0"/>
                <a:cs typeface="Arial" panose="020B0604020202020204" pitchFamily="34" charset="0"/>
              </a:rPr>
              <a:t>bài</a:t>
            </a:r>
            <a:r>
              <a:rPr lang="en-US" sz="4000" b="1">
                <a:latin typeface="Arial" panose="020B0604020202020204" pitchFamily="34" charset="0"/>
                <a:cs typeface="Arial" panose="020B0604020202020204" pitchFamily="34" charset="0"/>
              </a:rPr>
              <a:t> </a:t>
            </a:r>
            <a:r>
              <a:rPr lang="en-US" sz="4000" b="1" err="1">
                <a:latin typeface="Arial" panose="020B0604020202020204" pitchFamily="34" charset="0"/>
                <a:cs typeface="Arial" panose="020B0604020202020204" pitchFamily="34" charset="0"/>
              </a:rPr>
              <a:t>toán</a:t>
            </a:r>
            <a:endParaRPr lang="en-US" sz="4000" b="1">
              <a:latin typeface="Arial" panose="020B0604020202020204" pitchFamily="34" charset="0"/>
              <a:cs typeface="Arial" panose="020B0604020202020204" pitchFamily="34" charset="0"/>
            </a:endParaRPr>
          </a:p>
        </p:txBody>
      </p:sp>
      <p:sp>
        <p:nvSpPr>
          <p:cNvPr id="31" name="Hộp Văn bản 30">
            <a:extLst>
              <a:ext uri="{FF2B5EF4-FFF2-40B4-BE49-F238E27FC236}">
                <a16:creationId xmlns:a16="http://schemas.microsoft.com/office/drawing/2014/main" id="{288B4611-4878-4A69-B243-F82B602E56EC}"/>
              </a:ext>
            </a:extLst>
          </p:cNvPr>
          <p:cNvSpPr txBox="1"/>
          <p:nvPr/>
        </p:nvSpPr>
        <p:spPr>
          <a:xfrm>
            <a:off x="6095999" y="1124732"/>
            <a:ext cx="6020167" cy="2585323"/>
          </a:xfrm>
          <a:prstGeom prst="rect">
            <a:avLst/>
          </a:prstGeom>
          <a:noFill/>
        </p:spPr>
        <p:txBody>
          <a:bodyPr wrap="square" rtlCol="0">
            <a:spAutoFit/>
          </a:bodyPr>
          <a:lstStyle/>
          <a:p>
            <a:pPr marL="285750" indent="-285750" algn="just">
              <a:buFontTx/>
              <a:buChar char="-"/>
            </a:pPr>
            <a:r>
              <a:rPr lang="en-US" err="1">
                <a:latin typeface="Arial" panose="020B0604020202020204" pitchFamily="34" charset="0"/>
                <a:cs typeface="Arial" panose="020B0604020202020204" pitchFamily="34" charset="0"/>
              </a:rPr>
              <a:t>Thuật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toán</a:t>
            </a:r>
            <a:r>
              <a:rPr lang="en-US">
                <a:latin typeface="Arial" panose="020B0604020202020204" pitchFamily="34" charset="0"/>
                <a:cs typeface="Arial" panose="020B0604020202020204" pitchFamily="34" charset="0"/>
              </a:rPr>
              <a:t> so </a:t>
            </a:r>
            <a:r>
              <a:rPr lang="en-US" err="1">
                <a:latin typeface="Arial" panose="020B0604020202020204" pitchFamily="34" charset="0"/>
                <a:cs typeface="Arial" panose="020B0604020202020204" pitchFamily="34" charset="0"/>
              </a:rPr>
              <a:t>khớp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chuỗi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thuật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toán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tìm</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kiếm</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vị</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trí</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một</a:t>
            </a:r>
            <a:r>
              <a:rPr lang="en-US">
                <a:latin typeface="Arial" panose="020B0604020202020204" pitchFamily="34" charset="0"/>
                <a:cs typeface="Arial" panose="020B0604020202020204" pitchFamily="34" charset="0"/>
              </a:rPr>
              <a:t> hay </a:t>
            </a:r>
            <a:r>
              <a:rPr lang="en-US" err="1">
                <a:latin typeface="Arial" panose="020B0604020202020204" pitchFamily="34" charset="0"/>
                <a:cs typeface="Arial" panose="020B0604020202020204" pitchFamily="34" charset="0"/>
              </a:rPr>
              <a:t>nhiều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chuỗi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được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tìm</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thấy</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trong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một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chuỗi</a:t>
            </a:r>
            <a:r>
              <a:rPr lang="en-US">
                <a:latin typeface="Arial" panose="020B0604020202020204" pitchFamily="34" charset="0"/>
                <a:cs typeface="Arial" panose="020B0604020202020204" pitchFamily="34" charset="0"/>
              </a:rPr>
              <a:t> hay </a:t>
            </a:r>
            <a:r>
              <a:rPr lang="en-US" err="1">
                <a:latin typeface="Arial" panose="020B0604020202020204" pitchFamily="34" charset="0"/>
                <a:cs typeface="Arial" panose="020B0604020202020204" pitchFamily="34" charset="0"/>
              </a:rPr>
              <a:t>văn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bản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lớn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Đây</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một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lớp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thuật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toán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về</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chuỗi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quan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trọng</a:t>
            </a:r>
            <a:r>
              <a:rPr lang="en-US">
                <a:latin typeface="Arial" panose="020B0604020202020204" pitchFamily="34" charset="0"/>
                <a:cs typeface="Arial" panose="020B0604020202020204" pitchFamily="34" charset="0"/>
              </a:rPr>
              <a:t>.</a:t>
            </a:r>
          </a:p>
          <a:p>
            <a:pPr marL="285750" indent="-285750" algn="just">
              <a:buFontTx/>
              <a:buChar char="-"/>
            </a:pPr>
            <a:r>
              <a:rPr lang="en-US" err="1">
                <a:latin typeface="Arial" panose="020B0604020202020204" pitchFamily="34" charset="0"/>
                <a:cs typeface="Arial" panose="020B0604020202020204" pitchFamily="34" charset="0"/>
              </a:rPr>
              <a:t>Được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sử</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dụng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trong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hầu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hết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các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phần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mềm</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ứng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dụng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trải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dài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từ</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các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trình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soạn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thảo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văn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bản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đơn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giản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đến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các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hệ</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thống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phát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hiện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xâm</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nhập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phức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tạp</a:t>
            </a:r>
            <a:r>
              <a:rPr lang="en-US">
                <a:latin typeface="Arial" panose="020B0604020202020204" pitchFamily="34" charset="0"/>
                <a:cs typeface="Arial" panose="020B0604020202020204" pitchFamily="34" charset="0"/>
              </a:rPr>
              <a:t> (NIDS).</a:t>
            </a:r>
          </a:p>
          <a:p>
            <a:pPr marL="285750" indent="-285750" algn="just">
              <a:buFontTx/>
              <a:buChar char="-"/>
            </a:pPr>
            <a:endParaRPr lang="en-US">
              <a:latin typeface="Arial" panose="020B0604020202020204" pitchFamily="34" charset="0"/>
              <a:cs typeface="Arial" panose="020B0604020202020204" pitchFamily="34" charset="0"/>
            </a:endParaRPr>
          </a:p>
        </p:txBody>
      </p:sp>
      <p:pic>
        <p:nvPicPr>
          <p:cNvPr id="4" name="Hình ảnh 3">
            <a:extLst>
              <a:ext uri="{FF2B5EF4-FFF2-40B4-BE49-F238E27FC236}">
                <a16:creationId xmlns:a16="http://schemas.microsoft.com/office/drawing/2014/main" id="{F5A3A2CF-D50F-4286-8377-9E8868DAA411}"/>
              </a:ext>
            </a:extLst>
          </p:cNvPr>
          <p:cNvPicPr>
            <a:picLocks noChangeAspect="1"/>
          </p:cNvPicPr>
          <p:nvPr/>
        </p:nvPicPr>
        <p:blipFill>
          <a:blip r:embed="rId4">
            <a:extLst>
              <a:ext uri="{28A0092B-C50C-407E-A947-70E740481C1C}">
                <a14:useLocalDpi xmlns:a14="http://schemas.microsoft.com/office/drawing/2010/main" val="0"/>
              </a:ext>
            </a:extLst>
          </a:blip>
          <a:srcRect l="12405" r="12405"/>
          <a:stretch/>
        </p:blipFill>
        <p:spPr>
          <a:xfrm>
            <a:off x="6547104" y="3567952"/>
            <a:ext cx="2245936" cy="2987040"/>
          </a:xfrm>
          <a:prstGeom prst="roundRect">
            <a:avLst>
              <a:gd name="adj" fmla="val 14082"/>
            </a:avLst>
          </a:prstGeom>
        </p:spPr>
      </p:pic>
      <p:pic>
        <p:nvPicPr>
          <p:cNvPr id="6" name="Hình ảnh 5">
            <a:extLst>
              <a:ext uri="{FF2B5EF4-FFF2-40B4-BE49-F238E27FC236}">
                <a16:creationId xmlns:a16="http://schemas.microsoft.com/office/drawing/2014/main" id="{D5E6920F-9BBB-4F6B-A3D6-0B99BBEE9C2C}"/>
              </a:ext>
            </a:extLst>
          </p:cNvPr>
          <p:cNvPicPr>
            <a:picLocks noChangeAspect="1"/>
          </p:cNvPicPr>
          <p:nvPr/>
        </p:nvPicPr>
        <p:blipFill>
          <a:blip r:embed="rId5">
            <a:extLst>
              <a:ext uri="{28A0092B-C50C-407E-A947-70E740481C1C}">
                <a14:useLocalDpi xmlns:a14="http://schemas.microsoft.com/office/drawing/2010/main" val="0"/>
              </a:ext>
            </a:extLst>
          </a:blip>
          <a:srcRect l="26982" r="26982"/>
          <a:stretch/>
        </p:blipFill>
        <p:spPr>
          <a:xfrm>
            <a:off x="9438064" y="3569469"/>
            <a:ext cx="2362050" cy="2985523"/>
          </a:xfrm>
          <a:prstGeom prst="roundRect">
            <a:avLst>
              <a:gd name="adj" fmla="val 11497"/>
            </a:avLst>
          </a:prstGeom>
        </p:spPr>
      </p:pic>
      <p:sp>
        <p:nvSpPr>
          <p:cNvPr id="18" name="Hình chữ nhật: Góc Tròn 17">
            <a:extLst>
              <a:ext uri="{FF2B5EF4-FFF2-40B4-BE49-F238E27FC236}">
                <a16:creationId xmlns:a16="http://schemas.microsoft.com/office/drawing/2014/main" id="{0A4517B2-F79B-46CB-84CB-8953A4D22A56}"/>
              </a:ext>
            </a:extLst>
          </p:cNvPr>
          <p:cNvSpPr/>
          <p:nvPr/>
        </p:nvSpPr>
        <p:spPr>
          <a:xfrm>
            <a:off x="5612944" y="9297703"/>
            <a:ext cx="6406991" cy="6536719"/>
          </a:xfrm>
          <a:prstGeom prst="roundRect">
            <a:avLst>
              <a:gd name="adj" fmla="val 7694"/>
            </a:avLst>
          </a:prstGeom>
          <a:solidFill>
            <a:srgbClr val="79A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ình Bầu dục 18">
            <a:extLst>
              <a:ext uri="{FF2B5EF4-FFF2-40B4-BE49-F238E27FC236}">
                <a16:creationId xmlns:a16="http://schemas.microsoft.com/office/drawing/2014/main" id="{61583832-4C0B-4184-BA75-BA77978114AA}"/>
              </a:ext>
            </a:extLst>
          </p:cNvPr>
          <p:cNvSpPr/>
          <p:nvPr/>
        </p:nvSpPr>
        <p:spPr>
          <a:xfrm>
            <a:off x="1774857" y="16363725"/>
            <a:ext cx="384928" cy="3888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ình Bầu dục 19">
            <a:extLst>
              <a:ext uri="{FF2B5EF4-FFF2-40B4-BE49-F238E27FC236}">
                <a16:creationId xmlns:a16="http://schemas.microsoft.com/office/drawing/2014/main" id="{03158B3F-289F-4DF8-815E-7DC00D147D57}"/>
              </a:ext>
            </a:extLst>
          </p:cNvPr>
          <p:cNvSpPr/>
          <p:nvPr/>
        </p:nvSpPr>
        <p:spPr>
          <a:xfrm>
            <a:off x="709718" y="10848298"/>
            <a:ext cx="384928" cy="3888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ình Bầu dục 20">
            <a:extLst>
              <a:ext uri="{FF2B5EF4-FFF2-40B4-BE49-F238E27FC236}">
                <a16:creationId xmlns:a16="http://schemas.microsoft.com/office/drawing/2014/main" id="{2D260660-B98B-445C-A61A-0CAB7B6FD6FB}"/>
              </a:ext>
            </a:extLst>
          </p:cNvPr>
          <p:cNvSpPr/>
          <p:nvPr/>
        </p:nvSpPr>
        <p:spPr>
          <a:xfrm>
            <a:off x="3403609" y="8196733"/>
            <a:ext cx="384928" cy="3888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ình Bầu dục 21">
            <a:extLst>
              <a:ext uri="{FF2B5EF4-FFF2-40B4-BE49-F238E27FC236}">
                <a16:creationId xmlns:a16="http://schemas.microsoft.com/office/drawing/2014/main" id="{F0D5686C-88B8-4EE7-920C-6A1C47D8C374}"/>
              </a:ext>
            </a:extLst>
          </p:cNvPr>
          <p:cNvSpPr/>
          <p:nvPr/>
        </p:nvSpPr>
        <p:spPr>
          <a:xfrm>
            <a:off x="4225630" y="13764639"/>
            <a:ext cx="384928" cy="3888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223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31">
                                            <p:txEl>
                                              <p:pRg st="0" end="0"/>
                                            </p:txEl>
                                          </p:spTgt>
                                        </p:tgtEl>
                                        <p:attrNameLst>
                                          <p:attrName>style.visibility</p:attrName>
                                        </p:attrNameLst>
                                      </p:cBhvr>
                                      <p:to>
                                        <p:strVal val="visible"/>
                                      </p:to>
                                    </p:set>
                                    <p:animEffect transition="in" filter="barn(inVertical)">
                                      <p:cBhvr>
                                        <p:cTn id="25" dur="500"/>
                                        <p:tgtEl>
                                          <p:spTgt spid="31">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31">
                                            <p:txEl>
                                              <p:pRg st="1" end="1"/>
                                            </p:txEl>
                                          </p:spTgt>
                                        </p:tgtEl>
                                        <p:attrNameLst>
                                          <p:attrName>style.visibility</p:attrName>
                                        </p:attrNameLst>
                                      </p:cBhvr>
                                      <p:to>
                                        <p:strVal val="visible"/>
                                      </p:to>
                                    </p:set>
                                    <p:animEffect transition="in" filter="barn(inVertical)">
                                      <p:cBhvr>
                                        <p:cTn id="30" dur="500"/>
                                        <p:tgtEl>
                                          <p:spTgt spid="3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19" grpId="0" animBg="1"/>
      <p:bldP spid="20" grpId="0" animBg="1"/>
      <p:bldP spid="21" grpId="0" animBg="1"/>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13" name="Picture 35">
            <a:extLst>
              <a:ext uri="{FF2B5EF4-FFF2-40B4-BE49-F238E27FC236}">
                <a16:creationId xmlns:a16="http://schemas.microsoft.com/office/drawing/2014/main" id="{395F61D9-059E-4FBD-8AEB-2E6A3C11AC28}"/>
              </a:ext>
            </a:extLst>
          </p:cNvPr>
          <p:cNvPicPr>
            <a:picLocks noChangeAspect="1"/>
          </p:cNvPicPr>
          <p:nvPr/>
        </p:nvPicPr>
        <p:blipFill rotWithShape="1">
          <a:blip r:embed="rId2">
            <a:extLst>
              <a:ext uri="{28A0092B-C50C-407E-A947-70E740481C1C}">
                <a14:useLocalDpi xmlns:a14="http://schemas.microsoft.com/office/drawing/2010/main" val="0"/>
              </a:ext>
            </a:extLst>
          </a:blip>
          <a:srcRect l="49227" t="10381" r="10516" b="12649"/>
          <a:stretch/>
        </p:blipFill>
        <p:spPr>
          <a:xfrm>
            <a:off x="-7603663" y="-264640"/>
            <a:ext cx="6923723" cy="7445893"/>
          </a:xfrm>
          <a:prstGeom prst="roundRect">
            <a:avLst>
              <a:gd name="adj" fmla="val 10724"/>
            </a:avLst>
          </a:prstGeom>
        </p:spPr>
      </p:pic>
      <p:pic>
        <p:nvPicPr>
          <p:cNvPr id="4" name="Hình ảnh 3">
            <a:extLst>
              <a:ext uri="{FF2B5EF4-FFF2-40B4-BE49-F238E27FC236}">
                <a16:creationId xmlns:a16="http://schemas.microsoft.com/office/drawing/2014/main" id="{F5A3A2CF-D50F-4286-8377-9E8868DAA411}"/>
              </a:ext>
            </a:extLst>
          </p:cNvPr>
          <p:cNvPicPr>
            <a:picLocks noChangeAspect="1"/>
          </p:cNvPicPr>
          <p:nvPr/>
        </p:nvPicPr>
        <p:blipFill>
          <a:blip r:embed="rId3">
            <a:extLst>
              <a:ext uri="{28A0092B-C50C-407E-A947-70E740481C1C}">
                <a14:useLocalDpi xmlns:a14="http://schemas.microsoft.com/office/drawing/2010/main" val="0"/>
              </a:ext>
            </a:extLst>
          </a:blip>
          <a:srcRect l="25328" r="25328"/>
          <a:stretch/>
        </p:blipFill>
        <p:spPr>
          <a:xfrm>
            <a:off x="151873" y="217469"/>
            <a:ext cx="2245936" cy="2987040"/>
          </a:xfrm>
          <a:prstGeom prst="roundRect">
            <a:avLst>
              <a:gd name="adj" fmla="val 14082"/>
            </a:avLst>
          </a:prstGeom>
        </p:spPr>
      </p:pic>
      <p:pic>
        <p:nvPicPr>
          <p:cNvPr id="6" name="Hình ảnh 5">
            <a:extLst>
              <a:ext uri="{FF2B5EF4-FFF2-40B4-BE49-F238E27FC236}">
                <a16:creationId xmlns:a16="http://schemas.microsoft.com/office/drawing/2014/main" id="{D5E6920F-9BBB-4F6B-A3D6-0B99BBEE9C2C}"/>
              </a:ext>
            </a:extLst>
          </p:cNvPr>
          <p:cNvPicPr>
            <a:picLocks noChangeAspect="1"/>
          </p:cNvPicPr>
          <p:nvPr/>
        </p:nvPicPr>
        <p:blipFill>
          <a:blip r:embed="rId4">
            <a:extLst>
              <a:ext uri="{28A0092B-C50C-407E-A947-70E740481C1C}">
                <a14:useLocalDpi xmlns:a14="http://schemas.microsoft.com/office/drawing/2010/main" val="0"/>
              </a:ext>
            </a:extLst>
          </a:blip>
          <a:srcRect l="20331" r="20331"/>
          <a:stretch/>
        </p:blipFill>
        <p:spPr>
          <a:xfrm>
            <a:off x="2902108" y="3499225"/>
            <a:ext cx="2362050" cy="2985523"/>
          </a:xfrm>
          <a:prstGeom prst="roundRect">
            <a:avLst>
              <a:gd name="adj" fmla="val 11497"/>
            </a:avLst>
          </a:prstGeom>
        </p:spPr>
      </p:pic>
      <p:sp>
        <p:nvSpPr>
          <p:cNvPr id="30" name="Hộp Văn bản 29">
            <a:extLst>
              <a:ext uri="{FF2B5EF4-FFF2-40B4-BE49-F238E27FC236}">
                <a16:creationId xmlns:a16="http://schemas.microsoft.com/office/drawing/2014/main" id="{19360E0F-3423-4538-B9FF-9C6AF5C2FDEE}"/>
              </a:ext>
            </a:extLst>
          </p:cNvPr>
          <p:cNvSpPr txBox="1"/>
          <p:nvPr/>
        </p:nvSpPr>
        <p:spPr>
          <a:xfrm>
            <a:off x="2362985" y="107007"/>
            <a:ext cx="4657344" cy="707886"/>
          </a:xfrm>
          <a:prstGeom prst="rect">
            <a:avLst/>
          </a:prstGeom>
          <a:noFill/>
        </p:spPr>
        <p:txBody>
          <a:bodyPr wrap="square" rtlCol="0">
            <a:spAutoFit/>
          </a:bodyPr>
          <a:lstStyle/>
          <a:p>
            <a:pPr algn="ctr"/>
            <a:r>
              <a:rPr lang="en-US" sz="4000" b="1" err="1">
                <a:latin typeface="Arial" panose="020B0604020202020204" pitchFamily="34" charset="0"/>
                <a:cs typeface="Arial" panose="020B0604020202020204" pitchFamily="34" charset="0"/>
              </a:rPr>
              <a:t>Phát</a:t>
            </a:r>
            <a:r>
              <a:rPr lang="en-US" sz="4000" b="1">
                <a:latin typeface="Arial" panose="020B0604020202020204" pitchFamily="34" charset="0"/>
                <a:cs typeface="Arial" panose="020B0604020202020204" pitchFamily="34" charset="0"/>
              </a:rPr>
              <a:t> </a:t>
            </a:r>
            <a:r>
              <a:rPr lang="en-US" sz="4000" b="1" err="1">
                <a:latin typeface="Arial" panose="020B0604020202020204" pitchFamily="34" charset="0"/>
                <a:cs typeface="Arial" panose="020B0604020202020204" pitchFamily="34" charset="0"/>
              </a:rPr>
              <a:t>biểu</a:t>
            </a:r>
            <a:r>
              <a:rPr lang="en-US" sz="4000" b="1">
                <a:latin typeface="Arial" panose="020B0604020202020204" pitchFamily="34" charset="0"/>
                <a:cs typeface="Arial" panose="020B0604020202020204" pitchFamily="34" charset="0"/>
              </a:rPr>
              <a:t> </a:t>
            </a:r>
            <a:r>
              <a:rPr lang="en-US" sz="4000" b="1" err="1">
                <a:latin typeface="Arial" panose="020B0604020202020204" pitchFamily="34" charset="0"/>
                <a:cs typeface="Arial" panose="020B0604020202020204" pitchFamily="34" charset="0"/>
              </a:rPr>
              <a:t>bài</a:t>
            </a:r>
            <a:r>
              <a:rPr lang="en-US" sz="4000" b="1">
                <a:latin typeface="Arial" panose="020B0604020202020204" pitchFamily="34" charset="0"/>
                <a:cs typeface="Arial" panose="020B0604020202020204" pitchFamily="34" charset="0"/>
              </a:rPr>
              <a:t> </a:t>
            </a:r>
            <a:r>
              <a:rPr lang="en-US" sz="4000" b="1" err="1">
                <a:latin typeface="Arial" panose="020B0604020202020204" pitchFamily="34" charset="0"/>
                <a:cs typeface="Arial" panose="020B0604020202020204" pitchFamily="34" charset="0"/>
              </a:rPr>
              <a:t>toán</a:t>
            </a:r>
            <a:endParaRPr lang="en-US" sz="4000" b="1">
              <a:latin typeface="Arial" panose="020B0604020202020204" pitchFamily="34" charset="0"/>
              <a:cs typeface="Arial" panose="020B0604020202020204" pitchFamily="34" charset="0"/>
            </a:endParaRPr>
          </a:p>
        </p:txBody>
      </p:sp>
      <p:sp>
        <p:nvSpPr>
          <p:cNvPr id="31" name="Hộp Văn bản 30">
            <a:extLst>
              <a:ext uri="{FF2B5EF4-FFF2-40B4-BE49-F238E27FC236}">
                <a16:creationId xmlns:a16="http://schemas.microsoft.com/office/drawing/2014/main" id="{288B4611-4878-4A69-B243-F82B602E56EC}"/>
              </a:ext>
            </a:extLst>
          </p:cNvPr>
          <p:cNvSpPr txBox="1"/>
          <p:nvPr/>
        </p:nvSpPr>
        <p:spPr>
          <a:xfrm>
            <a:off x="2412829" y="856478"/>
            <a:ext cx="3340608" cy="646331"/>
          </a:xfrm>
          <a:prstGeom prst="rect">
            <a:avLst/>
          </a:prstGeom>
          <a:noFill/>
        </p:spPr>
        <p:txBody>
          <a:bodyPr wrap="square" rtlCol="0">
            <a:spAutoFit/>
          </a:bodyPr>
          <a:lstStyle/>
          <a:p>
            <a:r>
              <a:rPr lang="en-US" err="1">
                <a:latin typeface="Arial" panose="020B0604020202020204" pitchFamily="34" charset="0"/>
                <a:cs typeface="Arial" panose="020B0604020202020204" pitchFamily="34" charset="0"/>
              </a:rPr>
              <a:t>Bài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toán</a:t>
            </a:r>
            <a:r>
              <a:rPr lang="en-US">
                <a:latin typeface="Arial" panose="020B0604020202020204" pitchFamily="34" charset="0"/>
                <a:cs typeface="Arial" panose="020B0604020202020204" pitchFamily="34" charset="0"/>
              </a:rPr>
              <a:t> so </a:t>
            </a:r>
            <a:r>
              <a:rPr lang="en-US" err="1">
                <a:latin typeface="Arial" panose="020B0604020202020204" pitchFamily="34" charset="0"/>
                <a:cs typeface="Arial" panose="020B0604020202020204" pitchFamily="34" charset="0"/>
              </a:rPr>
              <a:t>khớp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chuỗi</a:t>
            </a:r>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(The string matching problem)</a:t>
            </a:r>
          </a:p>
        </p:txBody>
      </p:sp>
      <p:sp>
        <p:nvSpPr>
          <p:cNvPr id="2" name="Hình chữ nhật: Góc Tròn 1">
            <a:extLst>
              <a:ext uri="{FF2B5EF4-FFF2-40B4-BE49-F238E27FC236}">
                <a16:creationId xmlns:a16="http://schemas.microsoft.com/office/drawing/2014/main" id="{FE685CBD-87FE-4791-A3D8-9217E45E8D65}"/>
              </a:ext>
            </a:extLst>
          </p:cNvPr>
          <p:cNvSpPr/>
          <p:nvPr/>
        </p:nvSpPr>
        <p:spPr>
          <a:xfrm>
            <a:off x="5612944" y="802628"/>
            <a:ext cx="6406991" cy="6536719"/>
          </a:xfrm>
          <a:prstGeom prst="roundRect">
            <a:avLst>
              <a:gd name="adj" fmla="val 7694"/>
            </a:avLst>
          </a:prstGeom>
          <a:solidFill>
            <a:srgbClr val="79A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ình Bầu dục 11">
            <a:extLst>
              <a:ext uri="{FF2B5EF4-FFF2-40B4-BE49-F238E27FC236}">
                <a16:creationId xmlns:a16="http://schemas.microsoft.com/office/drawing/2014/main" id="{ACD61B04-0974-4FB2-ACE8-0431466FD90C}"/>
              </a:ext>
            </a:extLst>
          </p:cNvPr>
          <p:cNvSpPr/>
          <p:nvPr/>
        </p:nvSpPr>
        <p:spPr>
          <a:xfrm>
            <a:off x="1978057" y="5594125"/>
            <a:ext cx="384928" cy="3888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ình Bầu dục 13">
            <a:extLst>
              <a:ext uri="{FF2B5EF4-FFF2-40B4-BE49-F238E27FC236}">
                <a16:creationId xmlns:a16="http://schemas.microsoft.com/office/drawing/2014/main" id="{3D7B6575-6F2C-48FD-8892-9D35E5FB2C23}"/>
              </a:ext>
            </a:extLst>
          </p:cNvPr>
          <p:cNvSpPr/>
          <p:nvPr/>
        </p:nvSpPr>
        <p:spPr>
          <a:xfrm>
            <a:off x="912918" y="4320498"/>
            <a:ext cx="384928" cy="3888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ình Bầu dục 14">
            <a:extLst>
              <a:ext uri="{FF2B5EF4-FFF2-40B4-BE49-F238E27FC236}">
                <a16:creationId xmlns:a16="http://schemas.microsoft.com/office/drawing/2014/main" id="{5FB053AE-ED3F-4B1A-AAF6-1373B940A5A5}"/>
              </a:ext>
            </a:extLst>
          </p:cNvPr>
          <p:cNvSpPr/>
          <p:nvPr/>
        </p:nvSpPr>
        <p:spPr>
          <a:xfrm>
            <a:off x="3606809" y="1897533"/>
            <a:ext cx="384928" cy="3888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ình Bầu dục 15">
            <a:extLst>
              <a:ext uri="{FF2B5EF4-FFF2-40B4-BE49-F238E27FC236}">
                <a16:creationId xmlns:a16="http://schemas.microsoft.com/office/drawing/2014/main" id="{88DB0421-9488-4A9C-A61C-EC8445F9E369}"/>
              </a:ext>
            </a:extLst>
          </p:cNvPr>
          <p:cNvSpPr/>
          <p:nvPr/>
        </p:nvSpPr>
        <p:spPr>
          <a:xfrm>
            <a:off x="4428830" y="2741039"/>
            <a:ext cx="384928" cy="3888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ộp Văn bản 16">
            <a:extLst>
              <a:ext uri="{FF2B5EF4-FFF2-40B4-BE49-F238E27FC236}">
                <a16:creationId xmlns:a16="http://schemas.microsoft.com/office/drawing/2014/main" id="{0DEDBD5B-2D60-41A3-827E-B57969E96EA5}"/>
              </a:ext>
            </a:extLst>
          </p:cNvPr>
          <p:cNvSpPr txBox="1"/>
          <p:nvPr/>
        </p:nvSpPr>
        <p:spPr>
          <a:xfrm>
            <a:off x="4251754" y="9504627"/>
            <a:ext cx="3688492" cy="769441"/>
          </a:xfrm>
          <a:prstGeom prst="rect">
            <a:avLst/>
          </a:prstGeom>
          <a:noFill/>
        </p:spPr>
        <p:txBody>
          <a:bodyPr wrap="square" rtlCol="0">
            <a:spAutoFit/>
          </a:bodyPr>
          <a:lstStyle/>
          <a:p>
            <a:pPr algn="ctr"/>
            <a:r>
              <a:rPr lang="en-US" sz="4400" b="1">
                <a:latin typeface="Arial" panose="020B0604020202020204" pitchFamily="34" charset="0"/>
                <a:cs typeface="Arial" panose="020B0604020202020204" pitchFamily="34" charset="0"/>
              </a:rPr>
              <a:t>NỘI DUNG 2</a:t>
            </a:r>
          </a:p>
        </p:txBody>
      </p:sp>
      <p:sp>
        <p:nvSpPr>
          <p:cNvPr id="18" name="Hình Bầu dục 17">
            <a:extLst>
              <a:ext uri="{FF2B5EF4-FFF2-40B4-BE49-F238E27FC236}">
                <a16:creationId xmlns:a16="http://schemas.microsoft.com/office/drawing/2014/main" id="{D3690973-C9CB-4C03-9866-09DF102F639C}"/>
              </a:ext>
            </a:extLst>
          </p:cNvPr>
          <p:cNvSpPr/>
          <p:nvPr/>
        </p:nvSpPr>
        <p:spPr>
          <a:xfrm>
            <a:off x="5138351" y="-5080889"/>
            <a:ext cx="1915297" cy="1888321"/>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ình chữ nhật 18">
            <a:extLst>
              <a:ext uri="{FF2B5EF4-FFF2-40B4-BE49-F238E27FC236}">
                <a16:creationId xmlns:a16="http://schemas.microsoft.com/office/drawing/2014/main" id="{8CDE5415-81B4-4467-95D7-511F3B68C961}"/>
              </a:ext>
            </a:extLst>
          </p:cNvPr>
          <p:cNvSpPr/>
          <p:nvPr/>
        </p:nvSpPr>
        <p:spPr>
          <a:xfrm>
            <a:off x="-8701487" y="-5417743"/>
            <a:ext cx="8712634" cy="12275743"/>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ình chữ nhật 19">
            <a:extLst>
              <a:ext uri="{FF2B5EF4-FFF2-40B4-BE49-F238E27FC236}">
                <a16:creationId xmlns:a16="http://schemas.microsoft.com/office/drawing/2014/main" id="{2E80C3F6-DCD2-428B-86B5-C98721772CEA}"/>
              </a:ext>
            </a:extLst>
          </p:cNvPr>
          <p:cNvSpPr/>
          <p:nvPr/>
        </p:nvSpPr>
        <p:spPr>
          <a:xfrm>
            <a:off x="12192000" y="0"/>
            <a:ext cx="8712634" cy="12275743"/>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ộp Văn bản 30">
            <a:extLst>
              <a:ext uri="{FF2B5EF4-FFF2-40B4-BE49-F238E27FC236}">
                <a16:creationId xmlns:a16="http://schemas.microsoft.com/office/drawing/2014/main" id="{0EE70296-F00F-BE29-CB74-601A7C5293C3}"/>
              </a:ext>
            </a:extLst>
          </p:cNvPr>
          <p:cNvSpPr txBox="1"/>
          <p:nvPr/>
        </p:nvSpPr>
        <p:spPr>
          <a:xfrm>
            <a:off x="5925502" y="1040204"/>
            <a:ext cx="5716038" cy="1200329"/>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Cho </a:t>
            </a:r>
            <a:r>
              <a:rPr lang="en-US" err="1">
                <a:latin typeface="Arial" panose="020B0604020202020204" pitchFamily="34" charset="0"/>
                <a:cs typeface="Arial" panose="020B0604020202020204" pitchFamily="34" charset="0"/>
              </a:rPr>
              <a:t>chuỗi</a:t>
            </a:r>
            <a:r>
              <a:rPr lang="en-US">
                <a:latin typeface="Arial" panose="020B0604020202020204" pitchFamily="34" charset="0"/>
                <a:cs typeface="Arial" panose="020B0604020202020204" pitchFamily="34" charset="0"/>
              </a:rPr>
              <a:t> T </a:t>
            </a:r>
            <a:r>
              <a:rPr lang="en-US" err="1">
                <a:latin typeface="Arial" panose="020B0604020202020204" pitchFamily="34" charset="0"/>
                <a:cs typeface="Arial" panose="020B0604020202020204" pitchFamily="34" charset="0"/>
              </a:rPr>
              <a:t>độ</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dài</a:t>
            </a:r>
            <a:r>
              <a:rPr lang="en-US">
                <a:latin typeface="Arial" panose="020B0604020202020204" pitchFamily="34" charset="0"/>
                <a:cs typeface="Arial" panose="020B0604020202020204" pitchFamily="34" charset="0"/>
              </a:rPr>
              <a:t> n </a:t>
            </a:r>
            <a:r>
              <a:rPr lang="en-US" err="1">
                <a:latin typeface="Arial" panose="020B0604020202020204" pitchFamily="34" charset="0"/>
                <a:cs typeface="Arial" panose="020B0604020202020204" pitchFamily="34" charset="0"/>
              </a:rPr>
              <a:t>và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xâu</a:t>
            </a:r>
            <a:r>
              <a:rPr lang="en-US">
                <a:latin typeface="Arial" panose="020B0604020202020204" pitchFamily="34" charset="0"/>
                <a:cs typeface="Arial" panose="020B0604020202020204" pitchFamily="34" charset="0"/>
              </a:rPr>
              <a:t> P </a:t>
            </a:r>
            <a:r>
              <a:rPr lang="en-US" err="1">
                <a:latin typeface="Arial" panose="020B0604020202020204" pitchFamily="34" charset="0"/>
                <a:cs typeface="Arial" panose="020B0604020202020204" pitchFamily="34" charset="0"/>
              </a:rPr>
              <a:t>độ</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dài</a:t>
            </a:r>
            <a:r>
              <a:rPr lang="en-US">
                <a:latin typeface="Arial" panose="020B0604020202020204" pitchFamily="34" charset="0"/>
                <a:cs typeface="Arial" panose="020B0604020202020204" pitchFamily="34" charset="0"/>
              </a:rPr>
              <a:t> m (m &lt;&lt; n). </a:t>
            </a:r>
            <a:r>
              <a:rPr lang="en-US" err="1">
                <a:latin typeface="Arial" panose="020B0604020202020204" pitchFamily="34" charset="0"/>
                <a:cs typeface="Arial" panose="020B0604020202020204" pitchFamily="34" charset="0"/>
              </a:rPr>
              <a:t>Tìm</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tất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cả</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vị</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trí</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xuất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hiện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của</a:t>
            </a:r>
            <a:r>
              <a:rPr lang="en-US">
                <a:latin typeface="Arial" panose="020B0604020202020204" pitchFamily="34" charset="0"/>
                <a:cs typeface="Arial" panose="020B0604020202020204" pitchFamily="34" charset="0"/>
              </a:rPr>
              <a:t> P </a:t>
            </a:r>
            <a:r>
              <a:rPr lang="en-US" err="1">
                <a:latin typeface="Arial" panose="020B0604020202020204" pitchFamily="34" charset="0"/>
                <a:cs typeface="Arial" panose="020B0604020202020204" pitchFamily="34" charset="0"/>
              </a:rPr>
              <a:t>trong</a:t>
            </a:r>
            <a:r>
              <a:rPr lang="en-US">
                <a:latin typeface="Arial" panose="020B0604020202020204" pitchFamily="34" charset="0"/>
                <a:cs typeface="Arial" panose="020B0604020202020204" pitchFamily="34" charset="0"/>
              </a:rPr>
              <a:t> T.</a:t>
            </a:r>
          </a:p>
          <a:p>
            <a:r>
              <a:rPr lang="en-US" err="1">
                <a:latin typeface="Arial" panose="020B0604020202020204" pitchFamily="34" charset="0"/>
                <a:cs typeface="Arial" panose="020B0604020202020204" pitchFamily="34" charset="0"/>
              </a:rPr>
              <a:t>Ví</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dụ</a:t>
            </a:r>
            <a:r>
              <a:rPr lang="en-US">
                <a:latin typeface="Arial" panose="020B0604020202020204" pitchFamily="34" charset="0"/>
                <a:cs typeface="Arial" panose="020B0604020202020204" pitchFamily="34" charset="0"/>
              </a:rPr>
              <a:t>:</a:t>
            </a:r>
          </a:p>
          <a:p>
            <a:endParaRPr lang="en-US">
              <a:latin typeface="Arial" panose="020B0604020202020204" pitchFamily="34" charset="0"/>
              <a:cs typeface="Arial" panose="020B0604020202020204" pitchFamily="34" charset="0"/>
            </a:endParaRPr>
          </a:p>
        </p:txBody>
      </p:sp>
      <p:graphicFrame>
        <p:nvGraphicFramePr>
          <p:cNvPr id="5" name="Table 6">
            <a:extLst>
              <a:ext uri="{FF2B5EF4-FFF2-40B4-BE49-F238E27FC236}">
                <a16:creationId xmlns:a16="http://schemas.microsoft.com/office/drawing/2014/main" id="{CE63A1BA-304F-D133-DCDB-2DE6890DF7CE}"/>
              </a:ext>
            </a:extLst>
          </p:cNvPr>
          <p:cNvGraphicFramePr>
            <a:graphicFrameLocks noGrp="1"/>
          </p:cNvGraphicFramePr>
          <p:nvPr>
            <p:extLst>
              <p:ext uri="{D42A27DB-BD31-4B8C-83A1-F6EECF244321}">
                <p14:modId xmlns:p14="http://schemas.microsoft.com/office/powerpoint/2010/main" val="1244486314"/>
              </p:ext>
            </p:extLst>
          </p:nvPr>
        </p:nvGraphicFramePr>
        <p:xfrm>
          <a:off x="5856930" y="2129051"/>
          <a:ext cx="5919018" cy="1645920"/>
        </p:xfrm>
        <a:graphic>
          <a:graphicData uri="http://schemas.openxmlformats.org/drawingml/2006/table">
            <a:tbl>
              <a:tblPr firstRow="1" bandRow="1">
                <a:tableStyleId>{5C22544A-7EE6-4342-B048-85BDC9FD1C3A}</a:tableStyleId>
              </a:tblPr>
              <a:tblGrid>
                <a:gridCol w="2959509">
                  <a:extLst>
                    <a:ext uri="{9D8B030D-6E8A-4147-A177-3AD203B41FA5}">
                      <a16:colId xmlns:a16="http://schemas.microsoft.com/office/drawing/2014/main" val="4004010895"/>
                    </a:ext>
                  </a:extLst>
                </a:gridCol>
                <a:gridCol w="2959509">
                  <a:extLst>
                    <a:ext uri="{9D8B030D-6E8A-4147-A177-3AD203B41FA5}">
                      <a16:colId xmlns:a16="http://schemas.microsoft.com/office/drawing/2014/main" val="3498129514"/>
                    </a:ext>
                  </a:extLst>
                </a:gridCol>
              </a:tblGrid>
              <a:tr h="306977">
                <a:tc>
                  <a:txBody>
                    <a:bodyPr/>
                    <a:lstStyle/>
                    <a:p>
                      <a:pPr algn="ctr"/>
                      <a:r>
                        <a:rPr lang="en-US"/>
                        <a:t>Input</a:t>
                      </a:r>
                    </a:p>
                  </a:txBody>
                  <a:tcPr/>
                </a:tc>
                <a:tc>
                  <a:txBody>
                    <a:bodyPr/>
                    <a:lstStyle/>
                    <a:p>
                      <a:pPr algn="ctr"/>
                      <a:r>
                        <a:rPr lang="en-US"/>
                        <a:t>Output</a:t>
                      </a:r>
                    </a:p>
                  </a:txBody>
                  <a:tcPr/>
                </a:tc>
                <a:extLst>
                  <a:ext uri="{0D108BD9-81ED-4DB2-BD59-A6C34878D82A}">
                    <a16:rowId xmlns:a16="http://schemas.microsoft.com/office/drawing/2014/main" val="1113879044"/>
                  </a:ext>
                </a:extLst>
              </a:tr>
              <a:tr h="370840">
                <a:tc>
                  <a:txBody>
                    <a:bodyPr/>
                    <a:lstStyle/>
                    <a:p>
                      <a:r>
                        <a:rPr lang="en-US"/>
                        <a:t>T = ‘THIS IS A TEST TEXT’</a:t>
                      </a:r>
                    </a:p>
                    <a:p>
                      <a:r>
                        <a:rPr lang="en-US"/>
                        <a:t>P = ‘TEST’</a:t>
                      </a:r>
                    </a:p>
                  </a:txBody>
                  <a:tcPr/>
                </a:tc>
                <a:tc>
                  <a:txBody>
                    <a:bodyPr/>
                    <a:lstStyle/>
                    <a:p>
                      <a:r>
                        <a:rPr lang="en-US"/>
                        <a:t>Pattern found at indices: 10</a:t>
                      </a:r>
                    </a:p>
                  </a:txBody>
                  <a:tcPr/>
                </a:tc>
                <a:extLst>
                  <a:ext uri="{0D108BD9-81ED-4DB2-BD59-A6C34878D82A}">
                    <a16:rowId xmlns:a16="http://schemas.microsoft.com/office/drawing/2014/main" val="4246992691"/>
                  </a:ext>
                </a:extLst>
              </a:tr>
              <a:tr h="370840">
                <a:tc>
                  <a:txBody>
                    <a:bodyPr/>
                    <a:lstStyle/>
                    <a:p>
                      <a:r>
                        <a:rPr lang="en-US"/>
                        <a:t>T = ‘AABAACAADAABAABA’</a:t>
                      </a:r>
                    </a:p>
                    <a:p>
                      <a:r>
                        <a:rPr lang="en-US"/>
                        <a:t>P = ‘AABA’</a:t>
                      </a:r>
                    </a:p>
                  </a:txBody>
                  <a:tcPr/>
                </a:tc>
                <a:tc>
                  <a:txBody>
                    <a:bodyPr/>
                    <a:lstStyle/>
                    <a:p>
                      <a:r>
                        <a:rPr lang="en-US"/>
                        <a:t>Pattern found at indices: 0, 9, 12</a:t>
                      </a:r>
                    </a:p>
                  </a:txBody>
                  <a:tcPr/>
                </a:tc>
                <a:extLst>
                  <a:ext uri="{0D108BD9-81ED-4DB2-BD59-A6C34878D82A}">
                    <a16:rowId xmlns:a16="http://schemas.microsoft.com/office/drawing/2014/main" val="1789156871"/>
                  </a:ext>
                </a:extLst>
              </a:tr>
            </a:tbl>
          </a:graphicData>
        </a:graphic>
      </p:graphicFrame>
      <p:sp>
        <p:nvSpPr>
          <p:cNvPr id="7" name="Hộp Văn bản 30">
            <a:extLst>
              <a:ext uri="{FF2B5EF4-FFF2-40B4-BE49-F238E27FC236}">
                <a16:creationId xmlns:a16="http://schemas.microsoft.com/office/drawing/2014/main" id="{026F2955-4BE2-C3CB-3CA7-E9D4578D7EDD}"/>
              </a:ext>
            </a:extLst>
          </p:cNvPr>
          <p:cNvSpPr txBox="1"/>
          <p:nvPr/>
        </p:nvSpPr>
        <p:spPr>
          <a:xfrm>
            <a:off x="5925502" y="3914760"/>
            <a:ext cx="5716038" cy="1200329"/>
          </a:xfrm>
          <a:prstGeom prst="rect">
            <a:avLst/>
          </a:prstGeom>
          <a:noFill/>
        </p:spPr>
        <p:txBody>
          <a:bodyPr wrap="square" rtlCol="0">
            <a:spAutoFit/>
          </a:bodyPr>
          <a:lstStyle/>
          <a:p>
            <a:r>
              <a:rPr lang="en-US" err="1">
                <a:latin typeface="Arial" panose="020B0604020202020204" pitchFamily="34" charset="0"/>
                <a:cs typeface="Arial" panose="020B0604020202020204" pitchFamily="34" charset="0"/>
              </a:rPr>
              <a:t>Các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thuật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toán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được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đề</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cập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để</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giải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quyết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bài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toán</a:t>
            </a:r>
            <a:r>
              <a:rPr lang="en-US">
                <a:latin typeface="Arial" panose="020B0604020202020204" pitchFamily="34" charset="0"/>
                <a:cs typeface="Arial" panose="020B0604020202020204" pitchFamily="34" charset="0"/>
              </a:rPr>
              <a:t>:</a:t>
            </a:r>
          </a:p>
          <a:p>
            <a:pPr marL="342900" indent="-342900">
              <a:buFont typeface="+mj-lt"/>
              <a:buAutoNum type="arabicPeriod"/>
            </a:pPr>
            <a:r>
              <a:rPr lang="en-US">
                <a:latin typeface="Arial" panose="020B0604020202020204" pitchFamily="34" charset="0"/>
                <a:cs typeface="Arial" panose="020B0604020202020204" pitchFamily="34" charset="0"/>
              </a:rPr>
              <a:t>Naïve algorithm (Brute-force).</a:t>
            </a:r>
          </a:p>
          <a:p>
            <a:pPr marL="342900" indent="-342900">
              <a:buFont typeface="+mj-lt"/>
              <a:buAutoNum type="arabicPeriod"/>
            </a:pPr>
            <a:r>
              <a:rPr lang="en-US">
                <a:latin typeface="Arial" panose="020B0604020202020204" pitchFamily="34" charset="0"/>
                <a:cs typeface="Arial" panose="020B0604020202020204" pitchFamily="34" charset="0"/>
              </a:rPr>
              <a:t>Rabin-Karp algorithm.</a:t>
            </a:r>
          </a:p>
          <a:p>
            <a:pPr marL="342900" indent="-342900">
              <a:buFont typeface="+mj-lt"/>
              <a:buAutoNum type="arabicPeriod"/>
            </a:pPr>
            <a:r>
              <a:rPr lang="en-US">
                <a:latin typeface="Arial" panose="020B0604020202020204" pitchFamily="34" charset="0"/>
                <a:cs typeface="Arial" panose="020B0604020202020204" pitchFamily="34" charset="0"/>
              </a:rPr>
              <a:t>Knuth-Morris-Pratt (KMP) algorithm.</a:t>
            </a:r>
          </a:p>
        </p:txBody>
      </p:sp>
    </p:spTree>
    <p:extLst>
      <p:ext uri="{BB962C8B-B14F-4D97-AF65-F5344CB8AC3E}">
        <p14:creationId xmlns:p14="http://schemas.microsoft.com/office/powerpoint/2010/main" val="3556936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4"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7">
                                            <p:txEl>
                                              <p:pRg st="0" end="0"/>
                                            </p:txEl>
                                          </p:spTgt>
                                        </p:tgtEl>
                                        <p:attrNameLst>
                                          <p:attrName>style.visibility</p:attrName>
                                        </p:attrNameLst>
                                      </p:cBhvr>
                                      <p:to>
                                        <p:strVal val="visible"/>
                                      </p:to>
                                    </p:set>
                                    <p:animEffect transition="in" filter="barn(inVertical)">
                                      <p:cBhvr>
                                        <p:cTn id="24" dur="500"/>
                                        <p:tgtEl>
                                          <p:spTgt spid="7">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animEffect transition="in" filter="barn(inVertical)">
                                      <p:cBhvr>
                                        <p:cTn id="29" dur="500"/>
                                        <p:tgtEl>
                                          <p:spTgt spid="7">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7">
                                            <p:txEl>
                                              <p:pRg st="2" end="2"/>
                                            </p:txEl>
                                          </p:spTgt>
                                        </p:tgtEl>
                                        <p:attrNameLst>
                                          <p:attrName>style.visibility</p:attrName>
                                        </p:attrNameLst>
                                      </p:cBhvr>
                                      <p:to>
                                        <p:strVal val="visible"/>
                                      </p:to>
                                    </p:set>
                                    <p:animEffect transition="in" filter="barn(inVertical)">
                                      <p:cBhvr>
                                        <p:cTn id="34" dur="500"/>
                                        <p:tgtEl>
                                          <p:spTgt spid="7">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7">
                                            <p:txEl>
                                              <p:pRg st="3" end="3"/>
                                            </p:txEl>
                                          </p:spTgt>
                                        </p:tgtEl>
                                        <p:attrNameLst>
                                          <p:attrName>style.visibility</p:attrName>
                                        </p:attrNameLst>
                                      </p:cBhvr>
                                      <p:to>
                                        <p:strVal val="visible"/>
                                      </p:to>
                                    </p:set>
                                    <p:animEffect transition="in" filter="barn(inVertical)">
                                      <p:cBhvr>
                                        <p:cTn id="39"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31</Slides>
  <Notes>0</Notes>
  <HiddenSlides>0</HiddenSlide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Chủ đề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Công Nguyễn</dc:creator>
  <cp:revision>11</cp:revision>
  <dcterms:created xsi:type="dcterms:W3CDTF">2021-10-19T03:05:06Z</dcterms:created>
  <dcterms:modified xsi:type="dcterms:W3CDTF">2022-11-16T14:52:36Z</dcterms:modified>
</cp:coreProperties>
</file>